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4B92-7BCF-A5C8-119C-A07EB0A8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E40A7-415F-59B6-A7CE-D392E1B7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4906-535D-FEFA-8FCD-E8A01C3A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FE52-4479-F26C-793F-C5B17B66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1419-F1A0-22A7-E93D-32871D69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9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C4D-C20A-13FE-D436-C9BD8BD7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E6B8C-BC55-2A50-92F1-C0C98C9B3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BE7D-D59B-8F93-2B60-46548F8C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0E6E-6F4B-ABD9-1BD5-36304976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AD7-8660-D3FB-CF7D-B122100E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1BFAF-E464-51BC-AC77-9B9F8407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2DDD-954C-24E0-466E-4B47E7C9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D263-D58F-B5C1-493B-BF35A6D3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8828-0173-F11F-E363-04DF410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959C-CBBF-C3BF-FC4E-3A709289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B25B-8A00-FBCA-B573-CD00422D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5996-AEEA-EDF7-3473-D65C4B21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D85-3BCF-C09A-B584-672D2740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625-51AC-3274-DB0E-45F84FB3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6344-4987-55FC-A5E6-21EEC04A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472-DF14-461F-318D-5EF885CC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E11D-9A78-1233-1F47-F554FC111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D2FA-47A7-378D-F089-18F19DC0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7F44-62AC-61E5-1F12-D51831AF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08FA-305E-AFEC-800F-0DCE022F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8EE-D868-14F6-14D3-7806DFF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80CB-D676-CBB9-929A-829F547B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EA4FC-8735-9B34-27A2-DE20A03B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7F909-F73D-1868-6FB6-544A9AD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ECA5-2719-9028-D2D8-283F8FC2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3029-7DAA-CACC-706E-8FEA28F3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DFC4-C264-B795-CB95-4C8674E1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7180-D3F6-3D75-9DA6-527A8405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95AE-3E04-BA12-4439-DCB6E757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6CAF3-6C53-D99A-49C6-B7DAAA571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73584-BB78-01FB-A948-0080FFC1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41548-0A4C-7C03-F1E3-9105E7EA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A6C8B-717E-7865-D97C-3E4B022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6DEFD-17F0-C2F1-4AB3-0AC6C08D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F67-3B36-F6D1-6E43-5D96C0A1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C6FD2-59C2-A2DF-29B5-17458A8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35843-B661-AB2F-5129-045A6566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D7142-CBED-B494-ADC3-30242E11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11C06-32EB-EA24-0968-18B4B341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61D3D-D755-145D-542A-606EF5C7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E6D5-CB4B-735D-FADF-93E285E2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AD6D-462D-4D5A-1A1C-9BFFD084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D243-400F-12E7-C604-CF483D82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5186E-8DCE-09F7-5665-1C2D2C6A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52C6-DBF9-BD09-E884-2328A1C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C5FE0-2F33-34C5-FF8B-0AD7568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3714-F1D3-7D18-029B-75B035ED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1C07-D728-AC4E-1385-A0554F1F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BD43-40D6-A47F-0F94-B91FBF39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5FBC-FCE5-33A1-1E97-1727548F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5214-5D29-22D5-0F93-5372DCC2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A223-DC63-1ED5-18A6-8C580254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8D8B-A63E-5558-7E1B-6DCC14F6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7E16F-C769-3A4E-315C-3175B33C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2240-F6FA-5F9C-4892-7D249E6F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3583-6F97-312E-8CEF-4304F5B7E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E8219-35D2-49FB-9BE2-8F976DBEEC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04DF-B86E-D1E8-7DDD-A1A25818D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EDC2-42AF-ED64-D417-5DC8CB778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8A640-236C-4C48-9729-1F39C43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9881540A-7B27-71F1-4EA0-EDB47F3F8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2" b="83073"/>
          <a:stretch/>
        </p:blipFill>
        <p:spPr>
          <a:xfrm>
            <a:off x="0" y="0"/>
            <a:ext cx="4609707" cy="980388"/>
          </a:xfrm>
          <a:prstGeom prst="rect">
            <a:avLst/>
          </a:prstGeom>
        </p:spPr>
      </p:pic>
      <p:pic>
        <p:nvPicPr>
          <p:cNvPr id="12" name="Picture 11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2AE93501-2CBA-E337-63E9-8E19ECA65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6" r="14442" b="58747"/>
          <a:stretch/>
        </p:blipFill>
        <p:spPr>
          <a:xfrm>
            <a:off x="-1" y="1016925"/>
            <a:ext cx="4609707" cy="772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C503ED8-EA88-C9F5-38B1-79D586CED451}"/>
              </a:ext>
            </a:extLst>
          </p:cNvPr>
          <p:cNvGrpSpPr/>
          <p:nvPr/>
        </p:nvGrpSpPr>
        <p:grpSpPr>
          <a:xfrm>
            <a:off x="43761" y="1921309"/>
            <a:ext cx="4609708" cy="1753388"/>
            <a:chOff x="-1" y="1753386"/>
            <a:chExt cx="4609708" cy="1753388"/>
          </a:xfrm>
        </p:grpSpPr>
        <p:pic>
          <p:nvPicPr>
            <p:cNvPr id="10" name="Picture 9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B777BFE3-1445-3A8E-E227-4B26AB89A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90" r="14442" b="6446"/>
            <a:stretch/>
          </p:blipFill>
          <p:spPr>
            <a:xfrm>
              <a:off x="-1" y="3016579"/>
              <a:ext cx="4609707" cy="490195"/>
            </a:xfrm>
            <a:prstGeom prst="rect">
              <a:avLst/>
            </a:prstGeom>
          </p:spPr>
        </p:pic>
        <p:pic>
          <p:nvPicPr>
            <p:cNvPr id="11" name="Picture 10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5C59A181-BDFB-CEE4-06C7-AAA28148D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14" r="14442" b="38822"/>
            <a:stretch/>
          </p:blipFill>
          <p:spPr>
            <a:xfrm>
              <a:off x="0" y="1753386"/>
              <a:ext cx="4609707" cy="490195"/>
            </a:xfrm>
            <a:prstGeom prst="rect">
              <a:avLst/>
            </a:prstGeom>
          </p:spPr>
        </p:pic>
        <p:pic>
          <p:nvPicPr>
            <p:cNvPr id="13" name="Picture 12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0D529AA5-3E15-49E1-2B24-AB5093BDD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678" r="14442" b="20755"/>
            <a:stretch/>
          </p:blipFill>
          <p:spPr>
            <a:xfrm>
              <a:off x="0" y="2172876"/>
              <a:ext cx="4609707" cy="8437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ACA7-22F1-E5E9-F2E1-6E4A19592C9D}"/>
              </a:ext>
            </a:extLst>
          </p:cNvPr>
          <p:cNvGrpSpPr/>
          <p:nvPr/>
        </p:nvGrpSpPr>
        <p:grpSpPr>
          <a:xfrm>
            <a:off x="43761" y="4309079"/>
            <a:ext cx="4832291" cy="2280118"/>
            <a:chOff x="4677469" y="0"/>
            <a:chExt cx="4832291" cy="2280118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8AF62800-DBF8-701B-542A-ACD105E59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08" b="71160"/>
            <a:stretch/>
          </p:blipFill>
          <p:spPr>
            <a:xfrm>
              <a:off x="4677469" y="0"/>
              <a:ext cx="4675695" cy="1764792"/>
            </a:xfrm>
            <a:prstGeom prst="rect">
              <a:avLst/>
            </a:prstGeom>
          </p:spPr>
        </p:pic>
        <p:pic>
          <p:nvPicPr>
            <p:cNvPr id="15" name="Picture 1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C36B673-434A-33A3-691D-DA9803BE4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41" r="11438" b="6848"/>
            <a:stretch/>
          </p:blipFill>
          <p:spPr>
            <a:xfrm>
              <a:off x="4677469" y="1789923"/>
              <a:ext cx="4832291" cy="49019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56AE30-C771-1946-F672-0937F47C2B3F}"/>
              </a:ext>
            </a:extLst>
          </p:cNvPr>
          <p:cNvGrpSpPr/>
          <p:nvPr/>
        </p:nvGrpSpPr>
        <p:grpSpPr>
          <a:xfrm>
            <a:off x="5134698" y="4309079"/>
            <a:ext cx="4675695" cy="2232706"/>
            <a:chOff x="2360926" y="22281"/>
            <a:chExt cx="4675695" cy="2232706"/>
          </a:xfrm>
        </p:grpSpPr>
        <p:pic>
          <p:nvPicPr>
            <p:cNvPr id="7" name="Picture 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5796B56-3F7C-7C65-775B-6D117A1D0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46" b="71166"/>
            <a:stretch/>
          </p:blipFill>
          <p:spPr>
            <a:xfrm>
              <a:off x="2360926" y="22281"/>
              <a:ext cx="4675695" cy="1742511"/>
            </a:xfrm>
            <a:prstGeom prst="rect">
              <a:avLst/>
            </a:prstGeom>
          </p:spPr>
        </p:pic>
        <p:pic>
          <p:nvPicPr>
            <p:cNvPr id="17" name="Picture 1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436A1C2C-D221-2203-6B64-0E35DE066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83" r="14546" b="6405"/>
            <a:stretch/>
          </p:blipFill>
          <p:spPr>
            <a:xfrm>
              <a:off x="2360926" y="1764792"/>
              <a:ext cx="4675695" cy="490195"/>
            </a:xfrm>
            <a:prstGeom prst="rect">
              <a:avLst/>
            </a:prstGeom>
          </p:spPr>
        </p:pic>
      </p:grpSp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4088C1-121A-D17C-C711-ED910FF92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5" b="18980"/>
          <a:stretch/>
        </p:blipFill>
        <p:spPr>
          <a:xfrm>
            <a:off x="6281928" y="148694"/>
            <a:ext cx="5471634" cy="30998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2B388F-0018-35FF-C3E0-1D32F4CB2491}"/>
              </a:ext>
            </a:extLst>
          </p:cNvPr>
          <p:cNvSpPr/>
          <p:nvPr/>
        </p:nvSpPr>
        <p:spPr>
          <a:xfrm>
            <a:off x="43760" y="2374967"/>
            <a:ext cx="381838" cy="1298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1EF84-D3FE-DCAA-E012-597F9EA73717}"/>
              </a:ext>
            </a:extLst>
          </p:cNvPr>
          <p:cNvSpPr/>
          <p:nvPr/>
        </p:nvSpPr>
        <p:spPr>
          <a:xfrm>
            <a:off x="123008" y="6141705"/>
            <a:ext cx="381838" cy="404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3CD68-2827-5413-3D03-5522D33A1207}"/>
              </a:ext>
            </a:extLst>
          </p:cNvPr>
          <p:cNvSpPr/>
          <p:nvPr/>
        </p:nvSpPr>
        <p:spPr>
          <a:xfrm>
            <a:off x="5134698" y="6136998"/>
            <a:ext cx="381838" cy="404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EAF08-5B93-E9B2-03F5-A4972473B5D7}"/>
              </a:ext>
            </a:extLst>
          </p:cNvPr>
          <p:cNvSpPr/>
          <p:nvPr/>
        </p:nvSpPr>
        <p:spPr>
          <a:xfrm>
            <a:off x="123007" y="1385735"/>
            <a:ext cx="258829" cy="404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5CD09-094F-C679-8222-592CCC4AD518}"/>
              </a:ext>
            </a:extLst>
          </p:cNvPr>
          <p:cNvSpPr/>
          <p:nvPr/>
        </p:nvSpPr>
        <p:spPr>
          <a:xfrm>
            <a:off x="123006" y="621053"/>
            <a:ext cx="258829" cy="404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2024-05-11T00:00:53Z</dcterms:created>
  <dcterms:modified xsi:type="dcterms:W3CDTF">2024-05-11T00:08:21Z</dcterms:modified>
</cp:coreProperties>
</file>