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5874-9B31-2B55-F49B-1BBED0AB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A5982-40CC-239A-779A-EFDC4ADFE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DAE01-7F6D-B82D-BF94-0A3C7568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AC5-A194-4DD2-A4E0-44AE0C12C4E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F19DB-A4B2-E2ED-3F34-DE03DF85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DD79B-353F-3022-EF65-4B654432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87EF-9FB3-4CAE-8FFA-C0B8557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6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18BC-0794-8974-62DF-BB277D0A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88244-E5AB-8549-AD22-87FBFEDEA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9C3C-261B-8A0E-9603-A08DC018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AC5-A194-4DD2-A4E0-44AE0C12C4E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16A1-C37D-0AD9-9B34-19049CB5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828E-7C33-685F-837F-C0FFAABF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87EF-9FB3-4CAE-8FFA-C0B8557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5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30F68-C8E1-E22F-9CC5-363230289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59AF8-EF52-8980-9D66-145620563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65E4-2D1E-2C00-1160-06A61A0F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AC5-A194-4DD2-A4E0-44AE0C12C4E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1AE5-9C59-CEE8-8ED1-BDE1CE8D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7A4C4-2ACB-7AEE-C735-7174F214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87EF-9FB3-4CAE-8FFA-C0B8557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4B10-3C95-D368-E4F6-56A9E672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41CFF-6B77-1705-88C8-CF075E6B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C336F-D6E8-A047-9A4A-C4B2FB11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AC5-A194-4DD2-A4E0-44AE0C12C4E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4E7C3-16E0-1372-CBF6-38266277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0782-7270-6D0D-4BFF-B0D94677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87EF-9FB3-4CAE-8FFA-C0B8557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6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BA8F-99E4-F13C-962D-EF969AAC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D227-39CB-CAB7-1527-21B1BCEB7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D0BD-80E4-E11B-5F4D-9BF49BC6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AC5-A194-4DD2-A4E0-44AE0C12C4E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B381-52D3-098A-F6EB-FD059743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0EBA1-79CC-F606-12F0-AFF15FE2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87EF-9FB3-4CAE-8FFA-C0B8557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6F97-F78E-6C03-60A8-B7BF243D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AFA0-4DA4-AB3C-4269-FE9A04331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799E0-016E-5398-3737-3CA37D2A1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669AF-C838-FDF0-6026-959CD10D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AC5-A194-4DD2-A4E0-44AE0C12C4E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1C8F0-BAC7-F91A-3621-87C43707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0A2BE-7A33-F934-D958-8931B96A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87EF-9FB3-4CAE-8FFA-C0B8557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8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4A11-97F5-8261-E9C0-5A48193B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DDA86-D5A6-72EF-34BC-4B599C21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F0C32-547A-8DD5-656B-FE3F74D5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9D063-6B42-082C-E34C-89D7183D0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F3FC1-CE9C-AD43-2234-7B218BCFB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D2103-E82D-47DB-ACDE-93D6ED30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AC5-A194-4DD2-A4E0-44AE0C12C4E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17414-6437-F7CE-F5EA-98845A3C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C77FA-D46A-C275-17F8-27DBF120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87EF-9FB3-4CAE-8FFA-C0B8557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8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97E5-A38E-5739-A6E4-651B38B2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0C44B-E9AA-B767-3553-B92AABB4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AC5-A194-4DD2-A4E0-44AE0C12C4E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520CA-702C-5185-5364-4F05D300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ED147-4010-6655-CC20-6992945A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87EF-9FB3-4CAE-8FFA-C0B8557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5051B-BA53-F4B8-6EE1-BA5178D5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AC5-A194-4DD2-A4E0-44AE0C12C4E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4FE5A-2BCE-6B13-EEA7-A1AD8ECE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BBED7-815C-DB33-C006-8DBFD4FB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87EF-9FB3-4CAE-8FFA-C0B8557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0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83FA-3A00-385F-89FE-42FC292B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6692C-B447-83BE-0647-93041C7A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E7732-021D-BEB9-4BA6-B24FE409A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67934-7FBA-DF54-9FAA-FF367A92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AC5-A194-4DD2-A4E0-44AE0C12C4E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38E2-881C-D0BC-5D07-D3FC1179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A4FE-3107-C7A3-661E-8DEAAA8A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87EF-9FB3-4CAE-8FFA-C0B8557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452F-5EC2-DC76-831B-1A032CD6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18545-C709-447D-E772-B66EA0E97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D5FC4-F3F4-42C4-4DE9-9D756EFD0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DE56E-0D16-8E12-3214-719CEBD6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EAC5-A194-4DD2-A4E0-44AE0C12C4E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E4F6A-3FF4-4F4B-47A1-E1FBF3DB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4E40F-2492-787C-DC70-2CF5BDFE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87EF-9FB3-4CAE-8FFA-C0B8557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A3654-80EF-DA37-A4E1-BD2F01D3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8DBA2-901C-73A7-05FF-64E216B93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F3BE-EE04-6760-0373-A6236169E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35EAC5-A194-4DD2-A4E0-44AE0C12C4E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02B24-B468-7808-34F5-7C48DCE17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B559C-53D3-7B25-B92A-A3BCBE274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C87EF-9FB3-4CAE-8FFA-C0B8557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6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th test&#10;&#10;Description automatically generated">
            <a:extLst>
              <a:ext uri="{FF2B5EF4-FFF2-40B4-BE49-F238E27FC236}">
                <a16:creationId xmlns:a16="http://schemas.microsoft.com/office/drawing/2014/main" id="{5F7D5037-9D72-7E98-22DB-72A8CA9D4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10" b="71958"/>
          <a:stretch/>
        </p:blipFill>
        <p:spPr>
          <a:xfrm>
            <a:off x="0" y="1"/>
            <a:ext cx="4760536" cy="1168924"/>
          </a:xfrm>
          <a:prstGeom prst="rect">
            <a:avLst/>
          </a:prstGeom>
        </p:spPr>
      </p:pic>
      <p:pic>
        <p:nvPicPr>
          <p:cNvPr id="6" name="Picture 5" descr="A screenshot of a math test&#10;&#10;Description automatically generated">
            <a:extLst>
              <a:ext uri="{FF2B5EF4-FFF2-40B4-BE49-F238E27FC236}">
                <a16:creationId xmlns:a16="http://schemas.microsoft.com/office/drawing/2014/main" id="{124D44FC-4453-92B9-0278-AB5219037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59" r="15505" b="15912"/>
          <a:stretch/>
        </p:blipFill>
        <p:spPr>
          <a:xfrm>
            <a:off x="0" y="1168925"/>
            <a:ext cx="4777819" cy="18311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BEC29F-806A-C72F-88C2-E4FC6A7A91DF}"/>
              </a:ext>
            </a:extLst>
          </p:cNvPr>
          <p:cNvSpPr/>
          <p:nvPr/>
        </p:nvSpPr>
        <p:spPr>
          <a:xfrm>
            <a:off x="133777" y="2337849"/>
            <a:ext cx="381838" cy="97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7B6D52-483B-9CD2-319B-06A9C93F6ACF}"/>
              </a:ext>
            </a:extLst>
          </p:cNvPr>
          <p:cNvSpPr/>
          <p:nvPr/>
        </p:nvSpPr>
        <p:spPr>
          <a:xfrm>
            <a:off x="133777" y="584463"/>
            <a:ext cx="381838" cy="509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4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2</cp:revision>
  <dcterms:created xsi:type="dcterms:W3CDTF">2024-05-11T00:06:51Z</dcterms:created>
  <dcterms:modified xsi:type="dcterms:W3CDTF">2024-05-11T00:08:38Z</dcterms:modified>
</cp:coreProperties>
</file>