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34D7-BB91-2DB7-6BBE-38E879FBB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CF26D-5D4E-6666-2A78-2E389FA4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7D11-48B2-D402-6F0D-A30D63B9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C8E4-4220-9C6C-CEBC-567C176D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F189-5E1C-2D3E-2ED1-2BD190BF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9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5D6B-1C2E-44FE-F802-0CFEBC2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6A78D-13CC-F29A-CFAB-E9EB3B3A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CA8A-ECFB-BF38-5243-0B35166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D606-FBEE-0D4A-DB69-737854C3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005F-204C-ABBD-B907-D7374338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2B14C-6666-C603-5245-34B66C1F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E2832-77CD-8C89-7058-7490328B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B2D75-8C23-49E7-0C8D-B7C54118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C2F5-ECAE-B598-97DB-A8D9D70F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C4F3-8107-5473-945E-412402C0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AEC1-91D5-AC08-317B-73DB18D4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DC0D-C7BE-39D5-14A3-7003AF5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7EFC-D715-381C-218B-C2A2B4FA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D0DF-321E-EE52-825C-CED9B7ED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4EE9-D3E2-C94B-D0FB-33DF70A5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0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D03C-56B8-D5CD-C8E9-9B6EFC00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EB64-CD0E-ACCD-C423-AEF789D1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D301-FBAC-10B2-302A-31D81CB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4AEA-E124-3EE6-5B21-468D1F1A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B264-D6C8-2591-349A-B5CD28B8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CB5E-E228-A545-DBE6-65B7304D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7932-5A25-5910-BACB-35270C08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92D7A-98DD-BAE6-5807-20AF3763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F0F3-012E-B97C-1FA5-3CEC879C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86EB-4346-1759-6892-A590C5A1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8FD07-E9CA-AE10-A992-346CA936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B967-5C94-2DED-B581-20CC1F6E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9CF21-227E-ED13-FD38-92B92DB1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603AA-48F0-0A3F-9DDE-1500CE98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A704-EF49-DC72-4E73-4D4124670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6F435-085A-1586-F1BA-AD79D09E8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6F6ED-BEE5-6934-7944-6E679617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D3B63-8054-EAEB-9E55-CDD8B5E3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68E49-BA25-5014-0EEB-CA69078C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C666-F33C-35F2-AA4B-8F325FD1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99D1B-F0CF-2D72-10B4-36DBD978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C4AEE-9041-57EA-439B-247C42A4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1FDB-150A-25B6-DF32-ACFA3B20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DE43A-F3A3-F8BB-C756-F26DAF14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9A769-259E-4C2A-A676-2FABDE0C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A3BB4-2A46-D0E6-DE5D-0CEB004C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273E-7C40-2B8E-ACE6-A6BE2F24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49CE-2220-DA39-FEEA-ED9C596B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CF8B-15A0-E3D1-A25E-5DD6C39F7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CA82-03DF-C52E-D21F-F543C78A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3FB89-6A45-96EA-9905-8133226D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DC8F-61ED-EFBA-332A-3FFF584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7977-B7F2-E37D-C444-301C7D38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FD3F2-E683-98FD-9C6F-3D64DEDF2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00FC-93EC-38CB-C843-594B6E1EE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AE78A-16D1-D44E-0B14-257F6A70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C5ED5-F0F9-B499-839C-5AC53A0A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6382-EA99-822D-DA3D-689B20DD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F7D7F-1FCE-5876-3011-41BBCCF3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0387-DCBB-B344-A370-848C8D5F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1A1D-6490-CCA4-3A0D-39BC3B6D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3426E-4137-4B91-83B0-FA895E2763C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9518-556F-303C-FEB3-6254F26A3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6E4D-F1C5-0C56-3968-A9BC97D77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1B371-6DA2-4368-9EB3-82B26A6D9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58DE8D22-FC80-152E-BC3C-863CF9B4A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6" b="75754"/>
          <a:stretch/>
        </p:blipFill>
        <p:spPr>
          <a:xfrm>
            <a:off x="6259398" y="0"/>
            <a:ext cx="4581427" cy="1417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036FF-7AA2-9EB0-16F5-B948BE25E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59" b="74507"/>
          <a:stretch/>
        </p:blipFill>
        <p:spPr>
          <a:xfrm>
            <a:off x="26866" y="1"/>
            <a:ext cx="6232532" cy="1404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91C94-E6C7-14E5-534C-5AC6F47AF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50" r="15859" b="10131"/>
          <a:stretch/>
        </p:blipFill>
        <p:spPr>
          <a:xfrm>
            <a:off x="26866" y="1404595"/>
            <a:ext cx="6232532" cy="2816471"/>
          </a:xfrm>
          <a:prstGeom prst="rect">
            <a:avLst/>
          </a:prstGeom>
        </p:spPr>
      </p:pic>
      <p:pic>
        <p:nvPicPr>
          <p:cNvPr id="15" name="Picture 14" descr="A screenshot of a test&#10;&#10;Description automatically generated">
            <a:extLst>
              <a:ext uri="{FF2B5EF4-FFF2-40B4-BE49-F238E27FC236}">
                <a16:creationId xmlns:a16="http://schemas.microsoft.com/office/drawing/2014/main" id="{24809B70-4175-6BA7-ED5F-73AA2F79B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3" r="17646" b="8905"/>
          <a:stretch/>
        </p:blipFill>
        <p:spPr>
          <a:xfrm>
            <a:off x="6259393" y="3015008"/>
            <a:ext cx="4581427" cy="336223"/>
          </a:xfrm>
          <a:prstGeom prst="rect">
            <a:avLst/>
          </a:prstGeom>
        </p:spPr>
      </p:pic>
      <p:pic>
        <p:nvPicPr>
          <p:cNvPr id="16" name="Picture 15" descr="A screenshot of a test&#10;&#10;Description automatically generated">
            <a:extLst>
              <a:ext uri="{FF2B5EF4-FFF2-40B4-BE49-F238E27FC236}">
                <a16:creationId xmlns:a16="http://schemas.microsoft.com/office/drawing/2014/main" id="{51C5F1FD-781B-C069-FC2A-B19D574F6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31" r="17646" b="20436"/>
          <a:stretch/>
        </p:blipFill>
        <p:spPr>
          <a:xfrm>
            <a:off x="6259394" y="2616940"/>
            <a:ext cx="4581427" cy="416921"/>
          </a:xfrm>
          <a:prstGeom prst="rect">
            <a:avLst/>
          </a:prstGeom>
        </p:spPr>
      </p:pic>
      <p:pic>
        <p:nvPicPr>
          <p:cNvPr id="17" name="Picture 16" descr="A screenshot of a test&#10;&#10;Description automatically generated">
            <a:extLst>
              <a:ext uri="{FF2B5EF4-FFF2-40B4-BE49-F238E27FC236}">
                <a16:creationId xmlns:a16="http://schemas.microsoft.com/office/drawing/2014/main" id="{F485EE0C-7B79-423F-4806-5616FA911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7" r="17646" b="31268"/>
          <a:stretch/>
        </p:blipFill>
        <p:spPr>
          <a:xfrm>
            <a:off x="6259395" y="2130066"/>
            <a:ext cx="4581427" cy="642701"/>
          </a:xfrm>
          <a:prstGeom prst="rect">
            <a:avLst/>
          </a:prstGeom>
        </p:spPr>
      </p:pic>
      <p:pic>
        <p:nvPicPr>
          <p:cNvPr id="18" name="Picture 17" descr="A screenshot of a test&#10;&#10;Description automatically generated">
            <a:extLst>
              <a:ext uri="{FF2B5EF4-FFF2-40B4-BE49-F238E27FC236}">
                <a16:creationId xmlns:a16="http://schemas.microsoft.com/office/drawing/2014/main" id="{A2236FBC-36A7-D948-E419-10D4D81CC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67" r="17646" b="53176"/>
          <a:stretch/>
        </p:blipFill>
        <p:spPr>
          <a:xfrm>
            <a:off x="6259396" y="1662262"/>
            <a:ext cx="4581427" cy="424206"/>
          </a:xfrm>
          <a:prstGeom prst="rect">
            <a:avLst/>
          </a:prstGeom>
        </p:spPr>
      </p:pic>
      <p:pic>
        <p:nvPicPr>
          <p:cNvPr id="19" name="Picture 18" descr="A screenshot of a test&#10;&#10;Description automatically generated">
            <a:extLst>
              <a:ext uri="{FF2B5EF4-FFF2-40B4-BE49-F238E27FC236}">
                <a16:creationId xmlns:a16="http://schemas.microsoft.com/office/drawing/2014/main" id="{C92B3544-C059-B7F3-11F3-1B84A3088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6" r="17646" b="66105"/>
          <a:stretch/>
        </p:blipFill>
        <p:spPr>
          <a:xfrm>
            <a:off x="6259397" y="1432876"/>
            <a:ext cx="4581427" cy="2168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DCB2AE-0CC2-0647-A386-4A9CA13A881A}"/>
              </a:ext>
            </a:extLst>
          </p:cNvPr>
          <p:cNvSpPr/>
          <p:nvPr/>
        </p:nvSpPr>
        <p:spPr>
          <a:xfrm>
            <a:off x="218618" y="3184406"/>
            <a:ext cx="381838" cy="1036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5DDED3-C685-E42E-8EB9-4213F8A214D0}"/>
              </a:ext>
            </a:extLst>
          </p:cNvPr>
          <p:cNvSpPr/>
          <p:nvPr/>
        </p:nvSpPr>
        <p:spPr>
          <a:xfrm>
            <a:off x="6198610" y="2434427"/>
            <a:ext cx="381838" cy="1036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F8D8F-F1E1-925F-EA37-F4ED5DD98D0E}"/>
              </a:ext>
            </a:extLst>
          </p:cNvPr>
          <p:cNvSpPr/>
          <p:nvPr/>
        </p:nvSpPr>
        <p:spPr>
          <a:xfrm>
            <a:off x="6193689" y="1141076"/>
            <a:ext cx="381838" cy="1036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70768-F5C8-65BC-78C4-32A84C5E0CB2}"/>
              </a:ext>
            </a:extLst>
          </p:cNvPr>
          <p:cNvSpPr/>
          <p:nvPr/>
        </p:nvSpPr>
        <p:spPr>
          <a:xfrm>
            <a:off x="218618" y="675608"/>
            <a:ext cx="381838" cy="741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2024-05-10T21:07:19Z</dcterms:created>
  <dcterms:modified xsi:type="dcterms:W3CDTF">2024-05-10T23:55:50Z</dcterms:modified>
</cp:coreProperties>
</file>