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9B57-F7DC-28C5-C1F3-FA451C1FE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07B40-FA14-FD65-8AAB-729D25AD1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78EB1-F9E8-41F9-6ED2-4464FEEA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384-B873-48D1-88B3-45C3CD179F7A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12438-37EA-1F7A-6A03-770B0028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199FE-DBAE-4BDA-9F7D-D91B3793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A4F0-5B1E-4D3D-A040-0E5C44162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8E32-BB17-648D-2FC2-0E9C038E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E8824-1FE0-6FEA-6FE4-2A6BEE53C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5F1BE-262F-E2CD-9412-02233FDF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384-B873-48D1-88B3-45C3CD179F7A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0C36-EA43-4BBA-F2C3-37008344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2B9DC-F72B-6B3F-0D8E-CBA2C6DC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A4F0-5B1E-4D3D-A040-0E5C44162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4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B3B5E-00DB-C18E-C1F1-A7901933A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49D58-5D27-217B-E5D5-252EFB1CE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36F70-4788-8349-9159-E2077F96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384-B873-48D1-88B3-45C3CD179F7A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2D1B7-ED9F-07EC-D153-29668CD3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C7CE0-F797-A948-0A0D-39AA2381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A4F0-5B1E-4D3D-A040-0E5C44162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0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8AB4-0E68-9978-F6DD-B58F0DB8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67F8B-213B-C2D4-6BA6-C1380CEBD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ED78F-E7A5-3EB2-7ADE-89591876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384-B873-48D1-88B3-45C3CD179F7A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C4FC8-EB2A-4E1E-994A-3327CDA8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03FCB-8D06-A2E8-000B-854E5DD4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A4F0-5B1E-4D3D-A040-0E5C44162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0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9B15-7BDA-1C01-4C93-D0C3AD10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39580-23EF-656F-A3B3-5E2616081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8597B-C920-B282-2798-933CB9B3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384-B873-48D1-88B3-45C3CD179F7A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6F8DE-DFB8-21B4-F7BD-53537EB7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FE420-A2C4-BDC3-D680-18CF1671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A4F0-5B1E-4D3D-A040-0E5C44162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08AE-D091-2C45-129B-AA4F2369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FB3A9-28B0-D55D-7761-D348182C1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C9077-5C6A-D7F8-2600-90750B8F8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C726C-3AB3-02EA-E713-27B01894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384-B873-48D1-88B3-45C3CD179F7A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CE19D-D1B4-ABE8-C07B-40999FB7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7C9D7-4901-32C7-F5DF-24C6A31A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A4F0-5B1E-4D3D-A040-0E5C44162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8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8057-0064-DF3B-35E2-4C55CAB3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3BE1B-5156-93A4-2CD6-344741DF1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28B45-9E46-80E7-F1AC-C2CC16332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2E878-AD96-15CE-C4A2-E97261F91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D6CFC6-5F8A-37B4-21EA-D5585FA6D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30A76-7E07-BC94-F8D4-976FC0A87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384-B873-48D1-88B3-45C3CD179F7A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A9C6E4-DA09-B712-EED8-DD3044915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97B59-91A9-8A3E-A88C-FFED7A38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A4F0-5B1E-4D3D-A040-0E5C44162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9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9554-1D94-E867-A2DC-C864FF4E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F31D8-60C7-04F9-365E-834C342A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384-B873-48D1-88B3-45C3CD179F7A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A6CA0-64B2-25EC-69DD-C538B35BC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5AD54-41C1-500B-7BC9-CC69F5A4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A4F0-5B1E-4D3D-A040-0E5C44162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9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CA92F0-5AB4-1D1B-1B0F-6C1389DF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384-B873-48D1-88B3-45C3CD179F7A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11CE3B-437B-0A42-3806-13895D89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2BD64-CB5B-BA6D-D85E-EB41DBB0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A4F0-5B1E-4D3D-A040-0E5C44162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3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3700-BFB0-C99B-6611-D11F4F86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2B83B-8B5E-93AF-8C42-114EDAC29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AC0A5-BD0B-2F72-4E2B-4A7A82B6F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620AF-F583-3892-894F-ED0DD7B4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384-B873-48D1-88B3-45C3CD179F7A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8AEA8-6112-60FC-3505-F1D4AB3F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A3DA9-1D74-3B3A-FD7B-FEDBC092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A4F0-5B1E-4D3D-A040-0E5C44162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1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6049-8E69-CF92-AE8F-88CF0B057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FDE3F0-75B7-BC89-A436-281B4F52B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925BF-6741-9631-797D-07FB3E85C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0B108-C882-1599-AEF5-92C9602A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9384-B873-48D1-88B3-45C3CD179F7A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70F4B-EB02-3D79-3540-A5733852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63C6B-8457-4433-2638-4BE015D7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A4F0-5B1E-4D3D-A040-0E5C44162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91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723B0-AC91-1449-4BAD-F719CF80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10535-3372-9364-02FE-ED394105C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1BD20-74EF-3213-E458-AE92C895A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29384-B873-48D1-88B3-45C3CD179F7A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6935A-74BA-3C8A-2C30-1CA418A47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23DF0-5761-75CA-FC29-404C5EC82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8A4F0-5B1E-4D3D-A040-0E5C44162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8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test&#10;&#10;Description automatically generated">
            <a:extLst>
              <a:ext uri="{FF2B5EF4-FFF2-40B4-BE49-F238E27FC236}">
                <a16:creationId xmlns:a16="http://schemas.microsoft.com/office/drawing/2014/main" id="{0E0DDFF0-A1C1-AF7E-2A41-FEEB44263A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51" r="14491" b="10740"/>
          <a:stretch/>
        </p:blipFill>
        <p:spPr>
          <a:xfrm>
            <a:off x="100484" y="1949380"/>
            <a:ext cx="6105813" cy="1125736"/>
          </a:xfrm>
          <a:prstGeom prst="rect">
            <a:avLst/>
          </a:prstGeom>
        </p:spPr>
      </p:pic>
      <p:pic>
        <p:nvPicPr>
          <p:cNvPr id="7" name="Picture 6" descr="A screenshot of a test&#10;&#10;Description automatically generated">
            <a:extLst>
              <a:ext uri="{FF2B5EF4-FFF2-40B4-BE49-F238E27FC236}">
                <a16:creationId xmlns:a16="http://schemas.microsoft.com/office/drawing/2014/main" id="{83EECB1A-13E9-5BFD-4245-CC069ED42D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94" b="59981"/>
          <a:stretch/>
        </p:blipFill>
        <p:spPr>
          <a:xfrm>
            <a:off x="5931840" y="15072"/>
            <a:ext cx="6238271" cy="2064615"/>
          </a:xfrm>
          <a:prstGeom prst="rect">
            <a:avLst/>
          </a:prstGeom>
        </p:spPr>
      </p:pic>
      <p:pic>
        <p:nvPicPr>
          <p:cNvPr id="8" name="Picture 7" descr="A screenshot of a test&#10;&#10;Description automatically generated">
            <a:extLst>
              <a:ext uri="{FF2B5EF4-FFF2-40B4-BE49-F238E27FC236}">
                <a16:creationId xmlns:a16="http://schemas.microsoft.com/office/drawing/2014/main" id="{73BA9DB8-E35D-F5AB-9AB2-553B00FD28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91" b="56095"/>
          <a:stretch/>
        </p:blipFill>
        <p:spPr>
          <a:xfrm>
            <a:off x="0" y="0"/>
            <a:ext cx="6105813" cy="1843551"/>
          </a:xfrm>
          <a:prstGeom prst="rect">
            <a:avLst/>
          </a:prstGeom>
        </p:spPr>
      </p:pic>
      <p:pic>
        <p:nvPicPr>
          <p:cNvPr id="9" name="Picture 8" descr="A screenshot of a test&#10;&#10;Description automatically generated">
            <a:extLst>
              <a:ext uri="{FF2B5EF4-FFF2-40B4-BE49-F238E27FC236}">
                <a16:creationId xmlns:a16="http://schemas.microsoft.com/office/drawing/2014/main" id="{BCA405E9-1C59-6D57-CE73-523033E439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" t="52782" r="19505" b="12355"/>
          <a:stretch/>
        </p:blipFill>
        <p:spPr>
          <a:xfrm>
            <a:off x="6135298" y="2175789"/>
            <a:ext cx="6105813" cy="179865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5BB903C-D40B-4473-355C-CF3F5AF3D94F}"/>
              </a:ext>
            </a:extLst>
          </p:cNvPr>
          <p:cNvSpPr/>
          <p:nvPr/>
        </p:nvSpPr>
        <p:spPr>
          <a:xfrm>
            <a:off x="171484" y="2537809"/>
            <a:ext cx="381838" cy="9746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4B64EC-1986-C75B-16A0-76A86C28AA51}"/>
              </a:ext>
            </a:extLst>
          </p:cNvPr>
          <p:cNvSpPr/>
          <p:nvPr/>
        </p:nvSpPr>
        <p:spPr>
          <a:xfrm>
            <a:off x="6281979" y="2659729"/>
            <a:ext cx="381838" cy="1314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528A21-FA7A-3823-E4A5-9BFC3392BD21}"/>
              </a:ext>
            </a:extLst>
          </p:cNvPr>
          <p:cNvSpPr/>
          <p:nvPr/>
        </p:nvSpPr>
        <p:spPr>
          <a:xfrm>
            <a:off x="6105813" y="808161"/>
            <a:ext cx="381838" cy="1314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69DF1-C92A-B962-C269-81870996EDFB}"/>
              </a:ext>
            </a:extLst>
          </p:cNvPr>
          <p:cNvSpPr/>
          <p:nvPr/>
        </p:nvSpPr>
        <p:spPr>
          <a:xfrm>
            <a:off x="70999" y="634666"/>
            <a:ext cx="381838" cy="1314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22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Baellow</dc:creator>
  <cp:lastModifiedBy>Dustin Baellow</cp:lastModifiedBy>
  <cp:revision>1</cp:revision>
  <dcterms:created xsi:type="dcterms:W3CDTF">2024-05-10T20:53:52Z</dcterms:created>
  <dcterms:modified xsi:type="dcterms:W3CDTF">2024-05-10T20:56:18Z</dcterms:modified>
</cp:coreProperties>
</file>