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2130-1D72-EA97-284C-C0523964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D6F16-C07C-2D7E-BDE1-388413187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7AF7-D3A9-C5DC-ACCB-35883115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95D1-DC32-4EBD-94A5-C9D7761A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01B3-8226-9986-8854-834AD589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C821-2FAB-859C-29DC-ACA7C846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DB7C-E2D2-94A8-5573-14353D830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8DA8-091D-4E20-5C5A-2618EC29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97C1-D1DF-E45F-D68C-B2BAA444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9D30-3C6B-E3B0-30EC-46B3C89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B4D97-963F-FA18-AEE8-E3989B51B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3006-69FA-B9F0-1D25-AA35D781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A648-EC42-4F79-30D4-91B1BFA7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05E8-84CA-1217-311D-3AD2C664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D858-7CCD-2379-47D7-706BBCE4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BFCB-AA70-6788-B680-1863E179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89A0-984C-93B2-D258-1C52F12C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60B6-CDC3-FE42-7DE9-02B6A3C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5471-A6ED-FABF-C5FB-6093CCDF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C568-4B36-C9FE-BB73-EADCB59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B0AD-69E0-F563-761C-0E436E43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36D3-ED5D-7DED-6CEC-BE71333E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794B-F94F-E226-B29B-CD2250A7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F807-95B1-2C33-96CA-8E6AAED6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2FDD-9C67-99AB-E987-3EA0532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22CC-5730-2DEB-952D-B0223A21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417C-A2A1-BEE6-BE58-751C50B7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0091-6045-0AE8-0B6B-0B55130C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4DFD-F30E-34F2-B30E-163582D6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4474-7BE1-813C-04F9-4C4B002C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35D1-2A0D-CA13-F53A-7AB5455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DEC4-AAEA-8A6F-DBAD-9013667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6F3C-EF97-45C3-0AEC-364FB554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FF88-F727-EC0A-0429-787715A89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224CC-50CF-4851-C52E-7F36DFD1A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3F71E-6F57-D722-C2EE-A8CBF1B7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61427-42AA-7009-37FB-0B0AFFB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D6B04-E5E6-B4BC-3C3E-1CE45BB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FC681-A4F1-F32D-BC7A-E636B832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212A-1982-1592-002C-8BE464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71FC2-28CC-D8BD-7CF4-62B872CF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8BF-8E31-BA5C-BD26-95D52DC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3A26C-E5AA-72AB-020E-6C865260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35C38-5F86-E6FB-FFFF-1B232DB8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5F598-44B9-BA56-6F5B-9CD290A1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6956-093B-3CE2-4B0F-BABAD16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C313-8299-914E-1052-B5675F68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3D53-96BA-1E03-B064-D955CC9F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3A8FB-B0AE-9CCA-BB1B-F29BFD78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23F9-F352-F1BA-41CD-D5B5C288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D511-D7AA-033B-5145-5375DA0E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0148-757F-2BEA-D870-1F679BAC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F700-C9B6-7566-8D86-2DC7769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2252A-C3E3-BBEC-CEEF-09C50FE82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7E01D-DCB4-1FF2-F101-E36EC350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53F0-B63A-CBAA-B160-BF4DED8C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9049-07C3-2DE0-0809-BCC1BEA3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792D-E8B8-12D5-8030-33AEC02F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21EC-92CA-78DF-E745-2ECA9A42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B9FB-7BCB-D003-343D-1318D70F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CD78-07B3-390D-E046-5093917C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2639-A4E2-47BC-A21A-92223DFFF29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F9C4-8A00-C5DF-F7DA-F0922765A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316-2887-63E8-9490-DA76D4E6B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953FC-FEFE-4BB1-98FB-3A0ECD9C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test&#10;&#10;Description automatically generated">
            <a:extLst>
              <a:ext uri="{FF2B5EF4-FFF2-40B4-BE49-F238E27FC236}">
                <a16:creationId xmlns:a16="http://schemas.microsoft.com/office/drawing/2014/main" id="{63A0FA67-C295-F065-0112-AA6487F30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5" r="13021" b="10809"/>
          <a:stretch/>
        </p:blipFill>
        <p:spPr>
          <a:xfrm>
            <a:off x="6187763" y="108498"/>
            <a:ext cx="5972175" cy="144407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F661C-3343-2F12-20CC-80FBC4FAD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9" b="61840"/>
          <a:stretch/>
        </p:blipFill>
        <p:spPr>
          <a:xfrm>
            <a:off x="6260429" y="1552575"/>
            <a:ext cx="5826842" cy="214033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2F917EC-6A48-03DE-F720-207CC042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8" b="75431"/>
          <a:stretch/>
        </p:blipFill>
        <p:spPr>
          <a:xfrm>
            <a:off x="32062" y="108498"/>
            <a:ext cx="5869858" cy="137617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CD247E5-276F-218F-0898-E4C709088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9" r="13484" b="45236"/>
          <a:stretch/>
        </p:blipFill>
        <p:spPr>
          <a:xfrm>
            <a:off x="1191" y="1464552"/>
            <a:ext cx="5749177" cy="72729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440E71F-E7C9-F1AE-D190-4D0CE66D2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9" r="13484" b="8172"/>
          <a:stretch/>
        </p:blipFill>
        <p:spPr>
          <a:xfrm>
            <a:off x="-1" y="2884187"/>
            <a:ext cx="5749177" cy="25368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03861E0-F2E1-80CE-E4CC-3B69DFEAE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6" r="13484" b="20564"/>
          <a:stretch/>
        </p:blipFill>
        <p:spPr>
          <a:xfrm>
            <a:off x="0" y="2576430"/>
            <a:ext cx="5749177" cy="25374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80DD118-1AC1-E7E4-D42A-889887801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9" r="13484" b="33066"/>
          <a:stretch/>
        </p:blipFill>
        <p:spPr>
          <a:xfrm>
            <a:off x="0" y="2269745"/>
            <a:ext cx="5749177" cy="228791"/>
          </a:xfrm>
          <a:prstGeom prst="rect">
            <a:avLst/>
          </a:prstGeom>
        </p:spPr>
      </p:pic>
      <p:pic>
        <p:nvPicPr>
          <p:cNvPr id="15" name="Picture 14" descr="A screenshot of a math test&#10;&#10;Description automatically generated">
            <a:extLst>
              <a:ext uri="{FF2B5EF4-FFF2-40B4-BE49-F238E27FC236}">
                <a16:creationId xmlns:a16="http://schemas.microsoft.com/office/drawing/2014/main" id="{0538842D-E2D8-7258-D9E7-43BD40EF2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9" b="60080"/>
          <a:stretch/>
        </p:blipFill>
        <p:spPr>
          <a:xfrm>
            <a:off x="32062" y="3144077"/>
            <a:ext cx="5749178" cy="176750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2AC9D14-7283-1209-C7AE-7D3A625C7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7" r="15234" b="9584"/>
          <a:stretch/>
        </p:blipFill>
        <p:spPr>
          <a:xfrm>
            <a:off x="6299261" y="3692905"/>
            <a:ext cx="5749177" cy="22115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E24E2E-3ACD-61A1-D96A-31B13DA3E6E5}"/>
              </a:ext>
            </a:extLst>
          </p:cNvPr>
          <p:cNvSpPr/>
          <p:nvPr/>
        </p:nvSpPr>
        <p:spPr>
          <a:xfrm>
            <a:off x="152434" y="498749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7A4E4-A285-8BFB-2FAA-A5FA2B4F1056}"/>
              </a:ext>
            </a:extLst>
          </p:cNvPr>
          <p:cNvSpPr/>
          <p:nvPr/>
        </p:nvSpPr>
        <p:spPr>
          <a:xfrm>
            <a:off x="104729" y="1924592"/>
            <a:ext cx="348066" cy="1216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79DE8-22D9-7F1A-AF22-048BC386AA31}"/>
              </a:ext>
            </a:extLst>
          </p:cNvPr>
          <p:cNvSpPr/>
          <p:nvPr/>
        </p:nvSpPr>
        <p:spPr>
          <a:xfrm>
            <a:off x="6381704" y="4825441"/>
            <a:ext cx="348066" cy="1216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38D7E-2866-D891-6CE5-3FDBBD16F437}"/>
              </a:ext>
            </a:extLst>
          </p:cNvPr>
          <p:cNvSpPr/>
          <p:nvPr/>
        </p:nvSpPr>
        <p:spPr>
          <a:xfrm>
            <a:off x="6310417" y="2576430"/>
            <a:ext cx="348066" cy="1216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91E6C1-1D3B-A2B0-7E40-614BE595F8D8}"/>
              </a:ext>
            </a:extLst>
          </p:cNvPr>
          <p:cNvSpPr/>
          <p:nvPr/>
        </p:nvSpPr>
        <p:spPr>
          <a:xfrm>
            <a:off x="169320" y="4303391"/>
            <a:ext cx="348066" cy="1216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DFC27D-2E16-55C9-A78F-688176672A4E}"/>
              </a:ext>
            </a:extLst>
          </p:cNvPr>
          <p:cNvSpPr/>
          <p:nvPr/>
        </p:nvSpPr>
        <p:spPr>
          <a:xfrm>
            <a:off x="6381109" y="994338"/>
            <a:ext cx="348066" cy="549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2024-05-10T20:56:23Z</dcterms:created>
  <dcterms:modified xsi:type="dcterms:W3CDTF">2024-05-10T21:00:33Z</dcterms:modified>
</cp:coreProperties>
</file>