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16D5-4BDB-34C0-6427-5896F425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53DA-CE0B-46C5-8DF7-18C37CB9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2C9C-FFEF-A957-B45C-562BBAD3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ABBB-E338-5645-E8CD-7E8FE45F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A757-D884-CB72-6EEE-5B56E87E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58E1-6C3A-5631-B218-FEA578AE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FBC5D-2DAD-0536-0F48-3221B332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8C5B-BC03-0E5F-ED69-5C1FDF7A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792D-E0C0-205D-E7A6-4D0AE48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13B9-75A0-A6E5-2A0F-85CCFEC6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344CC-942F-908D-7318-21E1B0285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868C1-A293-BB96-83C0-482955C8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A4D9-1B1C-5509-9CD7-125FCD88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ADCD-C624-A6F9-B5E5-557C3EA7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CBC6-5ADE-7AAA-BA93-2932AD8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C8CB-87F5-AF85-FB62-995C8F85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9DE7-1931-2EAA-EDD7-E56A01D6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FAD0-DC56-438E-E82E-1D43647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89F4-6D5B-2C1E-7A87-4B5D4C98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73D7-D375-8CC1-80D8-AB6727DA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813A-24B6-433D-1ECD-CB31CA44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1A84-23DC-D95C-049A-3586B196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0A29-7D30-8BE5-812D-341411E4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9342-E850-BD1E-4D32-CDFE2E39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5091-40A1-EBD7-48BE-7C393AB6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CBEC-9CB3-F2A3-4298-6FF46101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D457-4E7F-4667-D557-49BBB534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3765-46AE-AF43-4459-681C5FDD9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AD25-C5DC-7078-32C2-85F4B12F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F05B-D2C5-838E-1EC1-1760FE7D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96B5-F421-9C9D-1856-2C3DB10D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B2FD-03AD-C215-3273-47D8364B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F7CF-6F37-A58D-B358-4168FB9E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E9AD0-9A8F-A98C-A776-7FB048E92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91419-BDE7-05C8-0071-F788C6E2E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5218-E895-99A1-3F73-999CE49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09991-C82F-98E7-4170-BEF1546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5FB2-72DE-EA11-17AA-16A659F6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78EF0-507A-765E-EE57-16F80597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9F3D-B50A-8812-A5B0-A12442C9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05BC3-FFF9-24EC-D114-93076430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F0BDE-4527-409E-FA77-6E46F444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DF24A-6238-244A-7A93-1BF2269B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1EE58-24D7-8430-5A5F-793844A7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F74E8-DF3A-D378-CB5A-98560052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9CF2-A86C-380B-0D8D-1BA8EDCA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7539-2D98-BFF9-4623-E0D8643C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773D-F52B-AD86-9562-BBD7A277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2BCE-448E-6DD5-891D-388709A2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F8B20-ABD1-D23C-457A-B3A39484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CEB2-FF23-925F-5B8D-3FBF9308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27D7-BBCB-2B5C-D70B-F2E59E2E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C913-26FC-FB29-9363-03A9C60A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11207-931B-09D8-F998-5A38D0FD7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B32CD-B07B-E2C8-6E59-EF100B9B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425CF-48CE-E370-1BB8-36612683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9A9F2-2F26-C9E5-A8ED-2DD4A47F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C9BC9-47B7-EC87-021C-79A63362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2545F-E5E3-1065-88C1-E69F21F1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2F5C-4578-29DC-30CF-0B8E7B02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0BE8-6157-9E80-6C38-FE53F1C6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63156-F120-43A5-B9A4-D024BC9C79F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0A8C-A19D-3451-1A5F-102DD7E9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17EC-2B16-7A73-20E5-CB26A59BA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389F1-8D97-4FB3-85CD-2AB5D335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407750E-2755-1C75-DDE0-0CCE4A59F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7"/>
          <a:stretch/>
        </p:blipFill>
        <p:spPr>
          <a:xfrm>
            <a:off x="0" y="1"/>
            <a:ext cx="4473328" cy="326167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16C97AD-8CBE-6802-9492-C42055FA7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8"/>
          <a:stretch/>
        </p:blipFill>
        <p:spPr>
          <a:xfrm>
            <a:off x="0" y="3855564"/>
            <a:ext cx="4473328" cy="46355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754FAC9-C6A1-0593-6DC7-19016C80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95" b="14833"/>
          <a:stretch/>
        </p:blipFill>
        <p:spPr>
          <a:xfrm>
            <a:off x="0" y="3629320"/>
            <a:ext cx="4473328" cy="226244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757A8F9-6BF8-ADEE-BCA4-880B1657C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4" b="25365"/>
          <a:stretch/>
        </p:blipFill>
        <p:spPr>
          <a:xfrm>
            <a:off x="0" y="3261675"/>
            <a:ext cx="4473328" cy="36764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3234C9F8-CD64-3869-F5CE-2BA9DDA0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3"/>
          <a:stretch/>
        </p:blipFill>
        <p:spPr>
          <a:xfrm>
            <a:off x="4393892" y="1"/>
            <a:ext cx="5006774" cy="3770722"/>
          </a:xfrm>
          <a:prstGeom prst="rect">
            <a:avLst/>
          </a:prstGeom>
        </p:spPr>
      </p:pic>
      <p:pic>
        <p:nvPicPr>
          <p:cNvPr id="19" name="Picture 18" descr="A screenshot of a test&#10;&#10;Description automatically generated">
            <a:extLst>
              <a:ext uri="{FF2B5EF4-FFF2-40B4-BE49-F238E27FC236}">
                <a16:creationId xmlns:a16="http://schemas.microsoft.com/office/drawing/2014/main" id="{B31D67DF-16E3-29E7-7CB4-024FC17076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4" b="79086"/>
          <a:stretch/>
        </p:blipFill>
        <p:spPr>
          <a:xfrm>
            <a:off x="0" y="4321070"/>
            <a:ext cx="4598998" cy="1152311"/>
          </a:xfrm>
          <a:prstGeom prst="rect">
            <a:avLst/>
          </a:prstGeom>
        </p:spPr>
      </p:pic>
      <p:pic>
        <p:nvPicPr>
          <p:cNvPr id="20" name="Picture 19" descr="A screenshot of a test&#10;&#10;Description automatically generated">
            <a:extLst>
              <a:ext uri="{FF2B5EF4-FFF2-40B4-BE49-F238E27FC236}">
                <a16:creationId xmlns:a16="http://schemas.microsoft.com/office/drawing/2014/main" id="{279280BB-8709-E998-B4EA-BC2DB9D592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9" r="12664" b="10182"/>
          <a:stretch/>
        </p:blipFill>
        <p:spPr>
          <a:xfrm>
            <a:off x="4393892" y="5075958"/>
            <a:ext cx="4598998" cy="1309573"/>
          </a:xfrm>
          <a:prstGeom prst="rect">
            <a:avLst/>
          </a:prstGeom>
        </p:spPr>
      </p:pic>
      <p:pic>
        <p:nvPicPr>
          <p:cNvPr id="21" name="Picture 20" descr="A screenshot of a test&#10;&#10;Description automatically generated">
            <a:extLst>
              <a:ext uri="{FF2B5EF4-FFF2-40B4-BE49-F238E27FC236}">
                <a16:creationId xmlns:a16="http://schemas.microsoft.com/office/drawing/2014/main" id="{00470EB2-6082-60C8-096F-771790D775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62" r="12664" b="44669"/>
          <a:stretch/>
        </p:blipFill>
        <p:spPr>
          <a:xfrm>
            <a:off x="4393892" y="3766385"/>
            <a:ext cx="4598998" cy="13095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E69FF2E-00D6-4369-284A-EB8BF3BC13A0}"/>
              </a:ext>
            </a:extLst>
          </p:cNvPr>
          <p:cNvSpPr/>
          <p:nvPr/>
        </p:nvSpPr>
        <p:spPr>
          <a:xfrm>
            <a:off x="0" y="3046724"/>
            <a:ext cx="142875" cy="127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51DB-D28D-C531-09AA-C100D53EDE5F}"/>
              </a:ext>
            </a:extLst>
          </p:cNvPr>
          <p:cNvSpPr/>
          <p:nvPr/>
        </p:nvSpPr>
        <p:spPr>
          <a:xfrm>
            <a:off x="4503748" y="3016089"/>
            <a:ext cx="163502" cy="613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FF4802-118D-DF18-909E-30EC1A8F7694}"/>
              </a:ext>
            </a:extLst>
          </p:cNvPr>
          <p:cNvSpPr/>
          <p:nvPr/>
        </p:nvSpPr>
        <p:spPr>
          <a:xfrm>
            <a:off x="4585499" y="4590609"/>
            <a:ext cx="157951" cy="485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EE473F-822F-E066-0283-CBECA92880B8}"/>
              </a:ext>
            </a:extLst>
          </p:cNvPr>
          <p:cNvSpPr/>
          <p:nvPr/>
        </p:nvSpPr>
        <p:spPr>
          <a:xfrm>
            <a:off x="4585499" y="5985594"/>
            <a:ext cx="157951" cy="485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85C68-2713-4951-1E12-B5EEF7D61BC2}"/>
              </a:ext>
            </a:extLst>
          </p:cNvPr>
          <p:cNvSpPr/>
          <p:nvPr/>
        </p:nvSpPr>
        <p:spPr>
          <a:xfrm>
            <a:off x="191607" y="5001464"/>
            <a:ext cx="157951" cy="485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2024-05-10T23:56:05Z</dcterms:created>
  <dcterms:modified xsi:type="dcterms:W3CDTF">2024-05-11T00:00:42Z</dcterms:modified>
</cp:coreProperties>
</file>