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6E38-BBCD-346B-1612-CFAAC5294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FCDD5-3EC8-B2B9-BA61-19A7E97B6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18A1A-56C6-2DE9-9747-61C9FDBF0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3007-2F5C-46E1-9622-F1266C44F38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ADFA7-E59B-BCB2-8734-0B528AC8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5F1ED-E1B6-E5F3-9DB1-D05A78C9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9418-3A15-4D9E-88B4-FF274D96B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3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E980-2E21-8F37-42A8-44BB373F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E81D9-AE74-B31A-9429-46C27D654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3AEB7-C6E9-0F38-80A4-A3A0A4B6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3007-2F5C-46E1-9622-F1266C44F38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D1CE4-8140-9D6B-685A-9B6E78020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4CE6C-B486-8335-2640-8FB03DA5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9418-3A15-4D9E-88B4-FF274D96B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7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31C73-B1DC-C6A1-E867-6E4A4EB95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1501A-E46B-F1DC-9035-D43F2D99F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A1B5C-7BE2-14BE-351E-E0A9A1452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3007-2F5C-46E1-9622-F1266C44F38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5DCF1-A212-7FB5-D0A3-0C6CEDC4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8755C-DA76-A9C9-217A-702B6155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9418-3A15-4D9E-88B4-FF274D96B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5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6040-E138-135F-4B52-A79B931A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5690B-069D-FA91-0781-A29B59A28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38077-55F2-C95A-447F-E1D18B28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3007-2F5C-46E1-9622-F1266C44F38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706EE-153E-FC7C-30E5-A39F36B6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158D9-4949-C08E-CAFF-67AA02B2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9418-3A15-4D9E-88B4-FF274D96B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7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BDE8-3348-B092-1F44-E322F749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C6070-5283-9299-CCB5-7A500482D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8E530-B1F9-37EF-B404-EF919FB9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3007-2F5C-46E1-9622-F1266C44F38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9B920-B48D-065F-1E8E-6290621E5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EE8E0-B06D-C260-2069-7AEFEF79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9418-3A15-4D9E-88B4-FF274D96B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4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17A1B-1172-929A-CE4E-DCB05BF4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01AA9-11D3-53C2-31D5-63D684CB9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FB7C2-0A85-C7CD-D798-EA2C5A366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4AEBB-A62F-A19E-D25F-0576F102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3007-2F5C-46E1-9622-F1266C44F38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6ADA6-CE0C-816B-2A04-9C6B4E12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970E3-FC46-16FE-DCA5-0E216F3F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9418-3A15-4D9E-88B4-FF274D96B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8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D321D-4C91-78A7-A0A3-F8923DED6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8A44B-DF59-4AED-F8F4-339A1ECBE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7F14D-AE8B-FE1E-3D6A-7A742A375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7F269-981D-EC4E-29A2-82C3007CB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63C860-D546-8298-36C1-A681B1723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10D0BB-F68F-5510-9626-305844919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3007-2F5C-46E1-9622-F1266C44F38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B5C971-1CC5-570B-2275-5EF8102A0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7E9F84-3EA2-97DE-D061-B2486EC2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9418-3A15-4D9E-88B4-FF274D96B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8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5DFA-446E-E212-72AD-7C3742F53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8F8026-116C-08ED-8896-608DD85C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3007-2F5C-46E1-9622-F1266C44F38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5807B-7E07-F234-1D14-57D3521C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4E1DA-1689-A603-CE1A-00BE9580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9418-3A15-4D9E-88B4-FF274D96B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4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C08B2A-0B92-D272-A6F7-FA1107CB8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3007-2F5C-46E1-9622-F1266C44F38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334FD1-1F69-AD41-1494-C287B3573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84940-950E-FA12-0687-D6073319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9418-3A15-4D9E-88B4-FF274D96B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9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5A87A-6E40-DB4C-79AA-73E17E66F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5F392-E8CD-71EA-C079-96DDB9088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5F738-9A3F-80D2-CEF0-D2B5E6B88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3F220-DAC2-6F6F-9207-80C538BD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3007-2F5C-46E1-9622-F1266C44F38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2FC37-D99C-EE20-077B-8D208DA0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3154A-F2DF-36AD-D783-29A79755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9418-3A15-4D9E-88B4-FF274D96B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4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B744-4EA5-3ECD-4258-2F363D19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28BCB-003F-5D1A-9F70-DD2D8CBC1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36623-7DF9-1E0E-9DB1-DE31D4756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C773D-996E-9FF4-E897-7CD8E196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3007-2F5C-46E1-9622-F1266C44F38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D5499-C311-8AF7-A3E8-C00BD24B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41641-DBA9-3E51-A311-C87AA8312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9418-3A15-4D9E-88B4-FF274D96B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9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A85EAF-B6C4-48E6-6064-FF2EA0501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172BB-4041-B1C0-985D-97012DA47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F0AB4-778E-6CC7-A2EB-0A3DD09EA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613007-2F5C-46E1-9622-F1266C44F38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F066D-FEA2-3D1D-9A6C-96D162099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BF223-0384-0905-90EE-6696837B6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539418-3A15-4D9E-88B4-FF274D96B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5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0699F67-674D-5AB0-CF2E-5276D8A833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47" b="68999"/>
          <a:stretch/>
        </p:blipFill>
        <p:spPr>
          <a:xfrm>
            <a:off x="0" y="1"/>
            <a:ext cx="4721583" cy="961534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6FD0B89-BE0D-F990-5DF4-F688389499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88" r="16947" b="31919"/>
          <a:stretch/>
        </p:blipFill>
        <p:spPr>
          <a:xfrm>
            <a:off x="0" y="961535"/>
            <a:ext cx="4721583" cy="461913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7EECA00-02A3-5219-9FD1-E2347A4D84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91" r="13922" b="6126"/>
          <a:stretch/>
        </p:blipFill>
        <p:spPr>
          <a:xfrm>
            <a:off x="55050" y="4623847"/>
            <a:ext cx="4611482" cy="933254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184D226-42C4-1EB5-F708-E65C3BA12B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22" b="35494"/>
          <a:stretch/>
        </p:blipFill>
        <p:spPr>
          <a:xfrm>
            <a:off x="110101" y="1423448"/>
            <a:ext cx="4611482" cy="3205113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A7A8B6DD-8204-AD11-4A3F-520668E8C2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55" b="47413"/>
          <a:stretch/>
        </p:blipFill>
        <p:spPr>
          <a:xfrm>
            <a:off x="5086207" y="122864"/>
            <a:ext cx="4506596" cy="33061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159DDC44-9480-6EEE-7EDF-58A66BA064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21" r="13181"/>
          <a:stretch/>
        </p:blipFill>
        <p:spPr>
          <a:xfrm>
            <a:off x="6096000" y="2184820"/>
            <a:ext cx="4611482" cy="24883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A screenshot of a test&#10;&#10;Description automatically generated">
            <a:extLst>
              <a:ext uri="{FF2B5EF4-FFF2-40B4-BE49-F238E27FC236}">
                <a16:creationId xmlns:a16="http://schemas.microsoft.com/office/drawing/2014/main" id="{2617D272-F85E-ABB4-8FAC-1D2B97F799E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55" b="18368"/>
          <a:stretch/>
        </p:blipFill>
        <p:spPr>
          <a:xfrm>
            <a:off x="7339505" y="3587057"/>
            <a:ext cx="4506596" cy="24883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BE477DF-51D0-97EB-3D43-E9685281E63F}"/>
              </a:ext>
            </a:extLst>
          </p:cNvPr>
          <p:cNvSpPr/>
          <p:nvPr/>
        </p:nvSpPr>
        <p:spPr>
          <a:xfrm>
            <a:off x="55050" y="3674589"/>
            <a:ext cx="381838" cy="9746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34E7F0-0737-9063-8DD8-7E045FE8DEDB}"/>
              </a:ext>
            </a:extLst>
          </p:cNvPr>
          <p:cNvSpPr/>
          <p:nvPr/>
        </p:nvSpPr>
        <p:spPr>
          <a:xfrm>
            <a:off x="0" y="5090474"/>
            <a:ext cx="381838" cy="9746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2EACCF-D91B-9AA9-4BA0-B7AB5BEF6F08}"/>
              </a:ext>
            </a:extLst>
          </p:cNvPr>
          <p:cNvSpPr/>
          <p:nvPr/>
        </p:nvSpPr>
        <p:spPr>
          <a:xfrm>
            <a:off x="153611" y="541058"/>
            <a:ext cx="327798" cy="420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0D3319-B0A1-DA05-083C-BB6DF9321511}"/>
              </a:ext>
            </a:extLst>
          </p:cNvPr>
          <p:cNvSpPr/>
          <p:nvPr/>
        </p:nvSpPr>
        <p:spPr>
          <a:xfrm>
            <a:off x="5143971" y="2483963"/>
            <a:ext cx="251703" cy="8718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3C1480-9DD2-8873-6F04-16566206193F}"/>
              </a:ext>
            </a:extLst>
          </p:cNvPr>
          <p:cNvSpPr/>
          <p:nvPr/>
        </p:nvSpPr>
        <p:spPr>
          <a:xfrm>
            <a:off x="6151051" y="3751963"/>
            <a:ext cx="251703" cy="8718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375EC3-930E-FE44-BB9A-FD2C011F627D}"/>
              </a:ext>
            </a:extLst>
          </p:cNvPr>
          <p:cNvSpPr/>
          <p:nvPr/>
        </p:nvSpPr>
        <p:spPr>
          <a:xfrm>
            <a:off x="7472643" y="5090474"/>
            <a:ext cx="153453" cy="8718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42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Baellow</dc:creator>
  <cp:lastModifiedBy>Dustin Baellow</cp:lastModifiedBy>
  <cp:revision>2</cp:revision>
  <dcterms:created xsi:type="dcterms:W3CDTF">2024-05-10T21:03:35Z</dcterms:created>
  <dcterms:modified xsi:type="dcterms:W3CDTF">2024-05-10T21:07:16Z</dcterms:modified>
</cp:coreProperties>
</file>