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5" autoAdjust="0"/>
    <p:restoredTop sz="94660"/>
  </p:normalViewPr>
  <p:slideViewPr>
    <p:cSldViewPr snapToGrid="0">
      <p:cViewPr>
        <p:scale>
          <a:sx n="100" d="100"/>
          <a:sy n="100" d="100"/>
        </p:scale>
        <p:origin x="15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74A5-D3C3-FE4B-D670-A63736636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19ED-F6D9-77C5-C424-563D0D92A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52AB-ED9D-F5AB-E1F1-00FF73F8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52E5-7586-41F2-BA2A-38909CFF9E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A044-FB19-A7C3-EBFB-4A94C8F4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43AD3-6BBE-5A1B-BA64-ED4F062F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D3EF-FB82-4D8A-93A0-B9A4F8F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5BD9-86E9-5C72-E832-32606B43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C193D-955B-6AB1-D511-9A1DCBB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FECD-2623-A4BA-3249-FC7BED05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52E5-7586-41F2-BA2A-38909CFF9E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36E8-35A2-4905-A278-28796A93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5EBE-CCE4-A40B-D062-ABFD55CE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D3EF-FB82-4D8A-93A0-B9A4F8F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E381D-CB9A-0019-0A09-330BFA9D0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CE250-C83D-16C9-BD6D-22BBA20FF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873E-AF53-FF40-E539-A0338310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52E5-7586-41F2-BA2A-38909CFF9E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33F3F-69AF-38FF-2CF2-A7BEB9C7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FB48-174E-FE15-02BD-4587F97F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D3EF-FB82-4D8A-93A0-B9A4F8F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C48D-4F17-8D96-149A-58025F69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025E-EC15-B8B1-B7C1-4BE22E57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708A-C8A6-B7C2-14DD-EE23C7D5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52E5-7586-41F2-BA2A-38909CFF9E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E023-2756-5380-E1AF-4612CD19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E06A-6ADF-BC11-AFA9-31124351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D3EF-FB82-4D8A-93A0-B9A4F8F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7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D3F9-62A3-C4CA-4523-D81B3642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4C15D-AE05-86A0-BAAF-D38E3AF3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1EC01-B8D7-BA0E-E5A1-62315739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52E5-7586-41F2-BA2A-38909CFF9E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137C-5C83-CD8A-DE9D-552B1028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1DAF-9643-8D61-E713-218F6432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D3EF-FB82-4D8A-93A0-B9A4F8F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3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2D2C-095E-307B-E052-3B5018F7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655D-5ACB-0FF1-56F0-F15DDC9D3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8ABA-B687-9189-33A8-92C7CB225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E37-E575-E6E8-AA74-A2B4F18E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52E5-7586-41F2-BA2A-38909CFF9E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491CE-9403-C51F-055B-0EF4EC22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C048-71FF-3D96-BE41-1802CE2A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D3EF-FB82-4D8A-93A0-B9A4F8F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8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3C86-B703-F92D-9EBA-9EF85B7E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48956-9206-BF98-4F9E-84289CF2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086A-372E-CBA4-3032-7C80EFD43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EA589-5D99-10D7-08AD-DE1017A19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39733-51BE-99DB-876F-6E3C11B7D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1D3D4-7DAB-EAB5-9705-7C8B5BFB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52E5-7586-41F2-BA2A-38909CFF9E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CD064-EE94-C91F-7D59-E3B664AB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CC8EA-0E5F-55FF-43DA-E38F7625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D3EF-FB82-4D8A-93A0-B9A4F8F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578F-BFA7-C5B5-0EE6-466C3755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39BE-353C-D836-6B53-5FF24A06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52E5-7586-41F2-BA2A-38909CFF9E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D9B92-9258-695D-0B72-2A2CFCBA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7746F-5D05-C8B4-A3F5-600080E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D3EF-FB82-4D8A-93A0-B9A4F8F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F672-E98D-C1B3-C26C-4FD97BD1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52E5-7586-41F2-BA2A-38909CFF9E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CE317-D756-FC7D-9CC2-431C4A05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D86A-F939-0DC1-21F2-017209A3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D3EF-FB82-4D8A-93A0-B9A4F8F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D8F5-A253-31A6-B522-CD0C5E5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37AF-CD82-28CC-6D8B-413F479D6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082E2-55BB-3A6F-CA61-CDA219D02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67820-7DC3-B903-8F7A-65C95FD9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52E5-7586-41F2-BA2A-38909CFF9E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9BE2E-4F2C-8747-F2BF-8F2BAC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E903-B21D-08AD-E826-7AC6C908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D3EF-FB82-4D8A-93A0-B9A4F8F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0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53BD-E0F7-F73A-A405-C9B1F900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E7DD3-23D6-0917-6798-621C17446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32FEF-93CD-3133-2E2B-B6C10BF01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D04B1-95CD-75DC-425D-DFE9A650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52E5-7586-41F2-BA2A-38909CFF9E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9BF80-A4E8-927B-248F-5FED80E6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83373-4718-20A2-813C-05AEAAF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D3EF-FB82-4D8A-93A0-B9A4F8F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5DDDC-4839-C90F-F222-EFD010B7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503AE-8D1B-4079-AE7F-FE95C627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1EB8-6486-913A-94A9-1FAB0D7A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D52E5-7586-41F2-BA2A-38909CFF9E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13AC-7189-8F59-F02F-076524656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A59D-9FD6-B2CD-A966-C5845C175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6D3EF-FB82-4D8A-93A0-B9A4F8F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6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23A5BF-FB27-29F0-EBD3-3DCFAA6FD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72" b="83314"/>
          <a:stretch/>
        </p:blipFill>
        <p:spPr>
          <a:xfrm>
            <a:off x="0" y="1"/>
            <a:ext cx="5695886" cy="98038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30FD6A-1B91-FB66-3E4A-04E16AE89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3" b="75424"/>
          <a:stretch/>
        </p:blipFill>
        <p:spPr>
          <a:xfrm>
            <a:off x="6496114" y="75417"/>
            <a:ext cx="5695886" cy="141401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C52D370-084A-AD2C-6E58-27AAB281A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4" r="14872"/>
          <a:stretch/>
        </p:blipFill>
        <p:spPr>
          <a:xfrm>
            <a:off x="0" y="2753148"/>
            <a:ext cx="5695886" cy="135170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9A5776-BA19-0642-5537-209D8E9C7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5" r="14872" b="36718"/>
          <a:stretch/>
        </p:blipFill>
        <p:spPr>
          <a:xfrm>
            <a:off x="133358" y="980389"/>
            <a:ext cx="5695886" cy="164969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550A902-CF4B-9AED-8F37-E2364913C6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40" r="17503" b="7022"/>
          <a:stretch/>
        </p:blipFill>
        <p:spPr>
          <a:xfrm>
            <a:off x="6453902" y="2753148"/>
            <a:ext cx="5695886" cy="109537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FBE328E-6FCA-8C34-FA9C-453423066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51" r="16280" b="37182"/>
          <a:stretch/>
        </p:blipFill>
        <p:spPr>
          <a:xfrm>
            <a:off x="6411690" y="1489436"/>
            <a:ext cx="5780310" cy="1419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A05160-A85B-2574-3FE6-2D0AE68244B2}"/>
              </a:ext>
            </a:extLst>
          </p:cNvPr>
          <p:cNvSpPr/>
          <p:nvPr/>
        </p:nvSpPr>
        <p:spPr>
          <a:xfrm>
            <a:off x="42212" y="3063910"/>
            <a:ext cx="381838" cy="97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035E6-C732-433C-0533-27DC9A5338A4}"/>
              </a:ext>
            </a:extLst>
          </p:cNvPr>
          <p:cNvSpPr/>
          <p:nvPr/>
        </p:nvSpPr>
        <p:spPr>
          <a:xfrm>
            <a:off x="6496114" y="3243685"/>
            <a:ext cx="381838" cy="97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E9FF1-3EA9-D5FD-2794-92D1557A409F}"/>
              </a:ext>
            </a:extLst>
          </p:cNvPr>
          <p:cNvSpPr/>
          <p:nvPr/>
        </p:nvSpPr>
        <p:spPr>
          <a:xfrm>
            <a:off x="6444860" y="1842363"/>
            <a:ext cx="381838" cy="97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B2FF5-100D-C4EE-0CAD-9E854ED679B0}"/>
              </a:ext>
            </a:extLst>
          </p:cNvPr>
          <p:cNvSpPr/>
          <p:nvPr/>
        </p:nvSpPr>
        <p:spPr>
          <a:xfrm>
            <a:off x="6563280" y="457136"/>
            <a:ext cx="381838" cy="97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1A0F35-0D20-2E9A-5E5F-B2B156A9E14A}"/>
              </a:ext>
            </a:extLst>
          </p:cNvPr>
          <p:cNvSpPr/>
          <p:nvPr/>
        </p:nvSpPr>
        <p:spPr>
          <a:xfrm>
            <a:off x="6798" y="480462"/>
            <a:ext cx="381838" cy="499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364F32-EE78-7CE8-8540-0A5E190C29D4}"/>
              </a:ext>
            </a:extLst>
          </p:cNvPr>
          <p:cNvSpPr/>
          <p:nvPr/>
        </p:nvSpPr>
        <p:spPr>
          <a:xfrm>
            <a:off x="179094" y="2167990"/>
            <a:ext cx="381838" cy="499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2024-05-10T21:00:54Z</dcterms:created>
  <dcterms:modified xsi:type="dcterms:W3CDTF">2024-05-10T21:03:30Z</dcterms:modified>
</cp:coreProperties>
</file>