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FCF1-A3AE-547D-1D2C-E31451BE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33BA-041F-F6FC-8A18-8572D7C0F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3FD7-CBD8-5B98-3041-D57538A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D1FF-1D44-9AC1-F414-C5C03F87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3CC9-73B4-7219-40C4-4B6ACB41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87E-C0F7-810F-C8CB-BC64F25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7331B-4FBA-7903-BA0E-2539C69C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25A5-D8F6-C931-4E08-2AFC1C7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0FBA-9312-6373-E705-60B3FAC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CD30-ACFC-CD18-197C-9C3638D6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7AD7A-46B9-2EDA-5700-461A21E8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3BFCD-0EBC-4452-A29B-6E820BBDD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7CD1-9219-764B-2E6E-04DD7D6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ACC9-91F2-09FD-C2E0-E001A3D2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10A6-90E5-FD01-B25E-26E4C94A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C35C-F10C-6FD1-703E-7DCE7044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C3C6-F057-309C-4830-344F8D83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4396-5B9F-4CD9-4B86-EB8C5F0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42EA-06A2-2C03-14BC-9068F110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BE9-01F4-1077-6788-DA7BFD63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CD57-5BD1-F1F4-3057-AF3525E7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6466-1701-8451-9262-B7F88F92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3D3FF-14CB-5C86-F776-B5126390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B0AC-878B-38AA-59EF-5B64CE1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6165-45D6-6D71-2816-E3F044B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ABC8-FFEA-7A82-444C-A7D611A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8705-7A9E-D134-13B0-BAD8F8908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B6426-F928-40B5-1556-FD37178C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123E-4501-69C5-A780-03452A66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A793-9D2C-44D8-A6C3-47DE858D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BFA92-34CF-D03C-FE3C-B423B841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DA4F-BA44-2533-0C13-2F1AD95A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12B08-1516-5815-6CE6-5ED6B0A6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4C29-6CAA-6132-BE2F-9A7F72E5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CEC36-94A1-7D7B-50E1-08709F8A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907D4-6833-CF11-738B-AC0208C2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C794F-62F8-B511-8098-248E0203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D034-FA00-909F-7F68-9F7E7D48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18003-EFCD-55B1-BD9F-9164B09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71FA-57B3-4601-7AED-8A78793E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4A3F5-5701-97A5-1014-2B658BDF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809E2-1208-23BA-6A6D-DFF4BD68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28CEF-7929-EFF7-76CA-4D788042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A8C66-9DC1-2D13-E4F6-2556B10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D9393-5F9B-1EE9-7AA4-61CEC597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9F06-27C7-617A-C6F1-ADE8473E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A4A0-E97F-34FE-91D0-7F2D186E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3749-D9E6-AC69-4678-0DEB7597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7318E-CA88-3AF8-F7BE-A234DF46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772D-9F9C-6DE9-6816-48E0F139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5DBC-7799-53B7-F9E9-A42493B4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95F9-1AEA-0D6C-CFA0-6A88F3D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90F8-AB37-D301-3CD2-DDAC3327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A5B49-00C7-7FD6-9C41-0D9EB7AB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1F08-3DBA-CBC8-638D-4CAF152A2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A097-2A1F-22BC-CF2E-279F4CC7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9AB4-EB96-3BDF-DBC8-E3A76B88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54D0-3F3F-FDC0-C939-2A4F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92CCD-7DC6-C5FC-244E-FFD1B431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7E20-483E-1D82-EC2E-B6DD240A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76CA-AE56-B43E-D58E-227EF6539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A9451-34EF-40AD-BA5D-5809BFDA4B6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DA7E-4632-9E25-3857-C5912089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26D0-6420-3134-DAC2-421ECF13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DBCD6-8042-483F-A551-F9F5930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371C377B-DA62-B315-CA94-79AB62C3E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 b="44797"/>
          <a:stretch/>
        </p:blipFill>
        <p:spPr>
          <a:xfrm>
            <a:off x="0" y="2654288"/>
            <a:ext cx="4688318" cy="2271673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B161AA76-E0F7-9B18-E4CD-6C1B14CD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9" b="14154"/>
          <a:stretch/>
        </p:blipFill>
        <p:spPr>
          <a:xfrm>
            <a:off x="5902351" y="0"/>
            <a:ext cx="4539201" cy="30289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D0CCE76-7895-0792-E1CD-FC35A60B44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9" b="80511"/>
          <a:stretch/>
        </p:blipFill>
        <p:spPr>
          <a:xfrm>
            <a:off x="-4908" y="1"/>
            <a:ext cx="4539201" cy="77674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5E5D414-270C-C78F-6BFB-6BF71C5EE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94" r="13799" b="9391"/>
          <a:stretch/>
        </p:blipFill>
        <p:spPr>
          <a:xfrm>
            <a:off x="-4909" y="1956198"/>
            <a:ext cx="4539201" cy="69809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BAF93E-AB0A-8F8A-B284-267D57E44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9" r="13799" b="42738"/>
          <a:stretch/>
        </p:blipFill>
        <p:spPr>
          <a:xfrm>
            <a:off x="0" y="890105"/>
            <a:ext cx="4539201" cy="914400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C4243C8B-6FF6-461E-6F58-73CE027A2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42" r="14197"/>
          <a:stretch/>
        </p:blipFill>
        <p:spPr>
          <a:xfrm>
            <a:off x="0" y="5624051"/>
            <a:ext cx="4688318" cy="570271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C995EA6E-EB5C-3D79-A595-0B9F1147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3" r="14197" b="22329"/>
          <a:stretch/>
        </p:blipFill>
        <p:spPr>
          <a:xfrm>
            <a:off x="0" y="4925961"/>
            <a:ext cx="4688318" cy="5702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524685-DBF4-47F0-51AA-167DC949057B}"/>
              </a:ext>
            </a:extLst>
          </p:cNvPr>
          <p:cNvSpPr/>
          <p:nvPr/>
        </p:nvSpPr>
        <p:spPr>
          <a:xfrm>
            <a:off x="5937682" y="2154361"/>
            <a:ext cx="224994" cy="1007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35AB5-2A73-4A35-3120-B870C08CAF3D}"/>
              </a:ext>
            </a:extLst>
          </p:cNvPr>
          <p:cNvSpPr/>
          <p:nvPr/>
        </p:nvSpPr>
        <p:spPr>
          <a:xfrm>
            <a:off x="6051468" y="2150318"/>
            <a:ext cx="224994" cy="1007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F750D5-7428-3B62-4443-F486AB759221}"/>
              </a:ext>
            </a:extLst>
          </p:cNvPr>
          <p:cNvSpPr/>
          <p:nvPr/>
        </p:nvSpPr>
        <p:spPr>
          <a:xfrm>
            <a:off x="165018" y="4488293"/>
            <a:ext cx="187407" cy="1479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D9B21-829D-478D-3777-5D15EDBD180F}"/>
              </a:ext>
            </a:extLst>
          </p:cNvPr>
          <p:cNvSpPr/>
          <p:nvPr/>
        </p:nvSpPr>
        <p:spPr>
          <a:xfrm>
            <a:off x="177636" y="2158908"/>
            <a:ext cx="174789" cy="49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881A0-88F0-B66E-74CE-0BD7211FD944}"/>
              </a:ext>
            </a:extLst>
          </p:cNvPr>
          <p:cNvSpPr/>
          <p:nvPr/>
        </p:nvSpPr>
        <p:spPr>
          <a:xfrm>
            <a:off x="165018" y="1385927"/>
            <a:ext cx="174789" cy="49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2C05-0099-D4A6-DC76-06D6C79A610D}"/>
              </a:ext>
            </a:extLst>
          </p:cNvPr>
          <p:cNvSpPr/>
          <p:nvPr/>
        </p:nvSpPr>
        <p:spPr>
          <a:xfrm>
            <a:off x="145968" y="395020"/>
            <a:ext cx="174789" cy="495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2024-05-12T23:30:38Z</dcterms:created>
  <dcterms:modified xsi:type="dcterms:W3CDTF">2024-05-12T23:36:27Z</dcterms:modified>
</cp:coreProperties>
</file>