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B2CF-9117-47E8-2FBA-61F25EFBF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2392-91ED-0C75-3BB1-99AD91C37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B85E-BA48-A884-190D-1F212163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BCC0E-BCA3-493C-271E-CBFC4E1B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3483-F15C-D4B3-A5DD-8ADF04B7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B479-4319-45C8-413F-A7A5515B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5CDAF-9E71-E1CF-B3F7-9C3BAF14E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993E-DE73-B9B2-8F64-536C65C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AD44-FB08-43C8-B58F-E63B07A5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75BDA-8F07-875C-EF58-A8EB157F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EED8C-0272-045A-2642-C458CAD91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0950B-CA38-7EBC-40CA-F36C3A0E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059E-9C36-93EF-2E22-C58D86F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7B30-617E-8C9B-39F9-97DD05D5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8092-22EE-79A0-F2F3-33AD25E3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1BA-1924-E605-1125-55692CB2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C891-FCC8-0A0A-5151-19A5D5D6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F5D4-8503-C4F4-3A92-6929C0F8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F3DE-3FFA-CB34-FDA1-1E835B6B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0DE9-1757-4C95-81BA-68F339DD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9269-B2AD-9466-6970-87AAFA82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AE91-AA6C-E480-4F12-307D917B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9043-0844-1A2D-54EF-163D8207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3C99-CA2C-C887-3D69-2544097D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0F38-C169-9A24-6C44-8AE84D8E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9B18-FBE3-7AFE-F273-4EFBDF1D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0BF1-6C08-AF92-402D-6BCA5CB25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A1A6-ED9E-5131-F94B-E536ABC1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7881-FA9D-2AF8-417E-B57B5AFB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7C8F-1EB5-E8D2-520D-588DB227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0AA1-FD8B-CD9D-EF1F-7BB0E9C9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2DBC-5B95-9C80-BD76-E70DF586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86AFC-6966-7F36-B8F0-CE853A04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C488C-E4D9-DDBB-33F2-2257F032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63D40-F8BC-6391-47ED-B978D0D61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F8C7F-A389-FB8A-4C27-0E978FF1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87B57-77FA-68CF-87CD-966FAF2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0C8FF-910F-25D8-D5EA-68620C07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2C605-E83B-73DB-B56F-B1A928ED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41FD-577A-26B6-9BDC-7FA2EFE2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30FC-FB37-AD59-A063-45E07903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CA387-0594-FCA5-35D7-08C75FB4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A2277-7B15-C3C4-201C-3FCF116A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0E462-363F-F218-D7A7-24C2C996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18A20-7C3C-77CE-0ADA-C1F2554A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54F0A-9E42-1FC2-4B50-A317BEDB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D8D1-AA02-A226-405D-FDA56407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5AD0-1423-721B-F59C-2C9AFF03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CB06-7230-AA6B-174E-6436E32A2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9DBF-F47B-A812-7390-FBF9D641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9FDC-B7F7-6A2F-0A9C-20BA5AAA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05EEA-5766-DBE7-BFB0-553C1AF9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4F00-FC2F-1BB8-5F4E-D26A526C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6249-16A7-C3F6-9F0B-5A5D9509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B42E4-D752-346A-7312-C54DFBB0F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0A08-6470-D2A3-7AA4-31341E1A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4A81D-43BE-1925-DDAB-5C493763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1263-2721-D2DC-E8B4-ED4F7CA1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C47DB-44DF-2BF7-97B1-3E4306C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FFA9E-26B2-532E-BD0D-FEC7D695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BDB0-67AB-8C51-8182-536819E51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6A809-A4DE-4695-9B5D-4A0C4BDFAA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799D-DC68-78B7-F666-4DB588706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7B6E-AFBE-2F6A-29DD-1C14246AA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0FB65-E404-426A-8851-5C0F8FE0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A59AE6F9-7D65-1259-3C88-637A849B2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4" b="80629"/>
          <a:stretch/>
        </p:blipFill>
        <p:spPr>
          <a:xfrm>
            <a:off x="0" y="1"/>
            <a:ext cx="4656841" cy="107465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D6896D3-9951-C542-5077-82843E4C4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7" r="12074" b="6447"/>
          <a:stretch/>
        </p:blipFill>
        <p:spPr>
          <a:xfrm>
            <a:off x="5813197" y="30239"/>
            <a:ext cx="4656842" cy="2799960"/>
          </a:xfrm>
          <a:prstGeom prst="rect">
            <a:avLst/>
          </a:prstGeom>
        </p:spPr>
      </p:pic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84DD9BE0-DA0D-2B5F-1A91-6858F0219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9" r="14534" b="11330"/>
          <a:stretch/>
        </p:blipFill>
        <p:spPr>
          <a:xfrm>
            <a:off x="0" y="2516558"/>
            <a:ext cx="4656841" cy="1074656"/>
          </a:xfrm>
          <a:prstGeom prst="rect">
            <a:avLst/>
          </a:prstGeom>
        </p:spPr>
      </p:pic>
      <p:pic>
        <p:nvPicPr>
          <p:cNvPr id="11" name="Picture 10" descr="A screenshot of a test&#10;&#10;Description automatically generated">
            <a:extLst>
              <a:ext uri="{FF2B5EF4-FFF2-40B4-BE49-F238E27FC236}">
                <a16:creationId xmlns:a16="http://schemas.microsoft.com/office/drawing/2014/main" id="{DBF65D72-8357-1E24-F33E-FAE6BF361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2" r="14534" b="40585"/>
          <a:stretch/>
        </p:blipFill>
        <p:spPr>
          <a:xfrm>
            <a:off x="-2" y="1658919"/>
            <a:ext cx="4656841" cy="810705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7F890CA7-1DC2-0022-6E3F-645212467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9" r="14534" b="60168"/>
          <a:stretch/>
        </p:blipFill>
        <p:spPr>
          <a:xfrm>
            <a:off x="-1" y="1142801"/>
            <a:ext cx="4656841" cy="51611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0636037-42EB-A3B0-2081-732F73D9C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7" b="80564"/>
          <a:stretch/>
        </p:blipFill>
        <p:spPr>
          <a:xfrm>
            <a:off x="65199" y="3638148"/>
            <a:ext cx="4526438" cy="88867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AFA9D2-67FD-144E-91E7-AF3320A1E254}"/>
              </a:ext>
            </a:extLst>
          </p:cNvPr>
          <p:cNvSpPr/>
          <p:nvPr/>
        </p:nvSpPr>
        <p:spPr>
          <a:xfrm>
            <a:off x="65198" y="615474"/>
            <a:ext cx="316637" cy="499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19C6CA-C7BD-C0A1-8E4E-3E1BFF893230}"/>
              </a:ext>
            </a:extLst>
          </p:cNvPr>
          <p:cNvSpPr/>
          <p:nvPr/>
        </p:nvSpPr>
        <p:spPr>
          <a:xfrm>
            <a:off x="65198" y="1430219"/>
            <a:ext cx="316637" cy="103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C5A2F-B2C9-FCFF-70CA-254635D15267}"/>
              </a:ext>
            </a:extLst>
          </p:cNvPr>
          <p:cNvSpPr/>
          <p:nvPr/>
        </p:nvSpPr>
        <p:spPr>
          <a:xfrm>
            <a:off x="5813195" y="2058573"/>
            <a:ext cx="316637" cy="103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965994-6915-BF48-CBC9-25D950FBF1B6}"/>
              </a:ext>
            </a:extLst>
          </p:cNvPr>
          <p:cNvSpPr/>
          <p:nvPr/>
        </p:nvSpPr>
        <p:spPr>
          <a:xfrm>
            <a:off x="65197" y="4159676"/>
            <a:ext cx="316638" cy="367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FF9BB5-D97D-160C-F98A-3CE0198D5D82}"/>
              </a:ext>
            </a:extLst>
          </p:cNvPr>
          <p:cNvSpPr/>
          <p:nvPr/>
        </p:nvSpPr>
        <p:spPr>
          <a:xfrm>
            <a:off x="88813" y="3226024"/>
            <a:ext cx="316638" cy="367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2024-05-12T23:33:25Z</dcterms:created>
  <dcterms:modified xsi:type="dcterms:W3CDTF">2024-05-12T23:35:51Z</dcterms:modified>
</cp:coreProperties>
</file>