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D831-6E98-F2A8-4AC0-E1073D09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AABB9-A6AB-BBB0-B7DC-7E79577DE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6A8FE-88D3-4E8E-05DD-28430255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BF585-8135-5608-9F93-916633F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B1F2-4027-F192-1F1D-9D2ABB6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6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6919-3D5D-0800-5FEA-CF392851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D9321-7B68-098E-711A-3CDB3FDFD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4C2A-8B61-208F-1B86-87E19042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6A825-96BC-9D86-16F3-EB989A7F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269C-6482-9DA4-91E6-24C84CCD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C22FE-69DA-33BC-4D7A-260E6F22D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2E1B-B24E-8868-4F10-D7B58534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2B28B-8C86-26C8-1077-504022AB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D6B26-9740-A7CD-DBBB-1A370699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B881-214E-E11E-A744-EA23B3E8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D6F9-7B0B-800B-A082-1E3FC1F6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7AA1-2A6F-F5B4-6A54-EF457E40F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9D0E-E7FD-F125-9D98-5A771F31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6110-EE7F-9959-7863-038D87A9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1E2B8-1702-8F85-DAE1-330A8943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BBFF1-7C61-6BC1-3063-86ACEAA7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8D853-3F72-BF98-25AD-A10CCF18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9C50-4360-3918-0FEE-8EFFC22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238F-CD24-17F1-414F-124B8CEF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4CDC-5BA3-5702-53C4-6E96FCB3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044B-F83E-97C3-D05F-7EE675A6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EAAD-EEE6-2EFE-9915-8473FC40D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4FFF-7E20-B547-71DF-92212726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DBEE-BA1B-F263-FA54-84403C9B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0F3D8-BBDE-B7DA-E002-0624B9D3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6C84-FB3E-B9D6-3252-E9438F15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8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1B6A-620D-33B3-75A3-1C22B201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A30F-873E-A8FE-78A6-FC8F9B0A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3AB05-56EE-1A05-71E4-51E3AED7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F66F0-9700-311B-3136-144B22691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D4FA6-356A-7DC7-2CAC-C10C9C7C8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22558-452E-B6D4-759C-DC228A87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36917-AA33-D681-E1D1-D28F9878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38998-4DA8-0436-3071-6CF4E8A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FC7E-A697-5F00-6BAE-C7631357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B7A18-F9E0-2101-D8E8-16332792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0511-5A76-5E87-9E49-BF06D2B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BB7E6-2463-E993-B137-4D164488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1F04F-49D2-C8A4-607C-2C081121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FC025-410A-44E3-FB04-C40743FA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C1BA-F57C-4220-B1BD-51921FE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4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C0B7-EB7E-1CF6-F449-309A5BD6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C48E-611C-C7E4-E81E-59D9D6C7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17E40-0554-D0AA-C5AD-CCCEF6941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2560D-854C-9069-9A77-89403DB2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196C-2AA2-CDCB-F112-FB9005A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9CD0-091C-EAD3-B13A-8078171C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8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F4E08-96E1-7A93-ECBF-74C1A31A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3F8E4-DEF1-BD7E-1AB7-3DDD28938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C2CD9-0C35-2E3B-FC54-D2BD0767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27A2B-5F3F-FD29-282F-19738E93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FDA7-C455-EAAB-FFC9-608AB0FE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EFC9F-DE73-C604-445B-17BE98A5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FDE4D-7602-549F-DBAE-00798135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E065-50CB-B586-9B8E-A50F0477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1B7D-9700-F088-CD23-782B1A11A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A0B6D-6542-4F68-A2E6-221563CF317A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E04C-1B3D-CDB2-B759-BC2D949AF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A0BCC-A699-EDA4-763C-CE03A65AB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4AB60-A63E-4098-B4BF-5B8BFDE0B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:a16="http://schemas.microsoft.com/office/drawing/2014/main" id="{A23B4F30-F373-FBDC-DF9C-337BB10E4F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6" b="80256"/>
          <a:stretch/>
        </p:blipFill>
        <p:spPr>
          <a:xfrm>
            <a:off x="0" y="0"/>
            <a:ext cx="4619819" cy="1244338"/>
          </a:xfrm>
          <a:prstGeom prst="rect">
            <a:avLst/>
          </a:prstGeom>
        </p:spPr>
      </p:pic>
      <p:pic>
        <p:nvPicPr>
          <p:cNvPr id="7" name="Picture 6" descr="A screenshot of a test&#10;&#10;Description automatically generated">
            <a:extLst>
              <a:ext uri="{FF2B5EF4-FFF2-40B4-BE49-F238E27FC236}">
                <a16:creationId xmlns:a16="http://schemas.microsoft.com/office/drawing/2014/main" id="{04582B55-AB0E-6823-C630-7351BE4956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5" r="20548" b="14577"/>
          <a:stretch/>
        </p:blipFill>
        <p:spPr>
          <a:xfrm>
            <a:off x="-2" y="5070594"/>
            <a:ext cx="4619819" cy="810706"/>
          </a:xfrm>
          <a:prstGeom prst="rect">
            <a:avLst/>
          </a:prstGeom>
        </p:spPr>
      </p:pic>
      <p:pic>
        <p:nvPicPr>
          <p:cNvPr id="9" name="Picture 8" descr="A screenshot of a test&#10;&#10;Description automatically generated">
            <a:extLst>
              <a:ext uri="{FF2B5EF4-FFF2-40B4-BE49-F238E27FC236}">
                <a16:creationId xmlns:a16="http://schemas.microsoft.com/office/drawing/2014/main" id="{3387CB53-DF1C-03E3-FF06-AA0BD5FF2B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4" r="16956" b="5862"/>
          <a:stretch/>
        </p:blipFill>
        <p:spPr>
          <a:xfrm>
            <a:off x="0" y="3311241"/>
            <a:ext cx="4619819" cy="810706"/>
          </a:xfrm>
          <a:prstGeom prst="rect">
            <a:avLst/>
          </a:prstGeom>
        </p:spPr>
      </p:pic>
      <p:pic>
        <p:nvPicPr>
          <p:cNvPr id="10" name="Picture 9" descr="A screenshot of a test&#10;&#10;Description automatically generated">
            <a:extLst>
              <a:ext uri="{FF2B5EF4-FFF2-40B4-BE49-F238E27FC236}">
                <a16:creationId xmlns:a16="http://schemas.microsoft.com/office/drawing/2014/main" id="{02CEDB78-7DB7-42F8-91BD-86816D51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9" r="16956" b="28025"/>
          <a:stretch/>
        </p:blipFill>
        <p:spPr>
          <a:xfrm>
            <a:off x="-1" y="1986699"/>
            <a:ext cx="4619819" cy="1324542"/>
          </a:xfrm>
          <a:prstGeom prst="rect">
            <a:avLst/>
          </a:prstGeom>
        </p:spPr>
      </p:pic>
      <p:pic>
        <p:nvPicPr>
          <p:cNvPr id="11" name="Picture 10" descr="A screenshot of a test&#10;&#10;Description automatically generated">
            <a:extLst>
              <a:ext uri="{FF2B5EF4-FFF2-40B4-BE49-F238E27FC236}">
                <a16:creationId xmlns:a16="http://schemas.microsoft.com/office/drawing/2014/main" id="{5EC62C10-56B6-FCBC-61CD-306EC6227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69" r="16956" b="58451"/>
          <a:stretch/>
        </p:blipFill>
        <p:spPr>
          <a:xfrm>
            <a:off x="0" y="1244338"/>
            <a:ext cx="4619819" cy="742361"/>
          </a:xfrm>
          <a:prstGeom prst="rect">
            <a:avLst/>
          </a:prstGeom>
        </p:spPr>
      </p:pic>
      <p:pic>
        <p:nvPicPr>
          <p:cNvPr id="12" name="Picture 11" descr="A screenshot of a test&#10;&#10;Description automatically generated">
            <a:extLst>
              <a:ext uri="{FF2B5EF4-FFF2-40B4-BE49-F238E27FC236}">
                <a16:creationId xmlns:a16="http://schemas.microsoft.com/office/drawing/2014/main" id="{6A7AEB04-BCE5-BAE9-5606-3DE30C63D5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6" b="69342"/>
          <a:stretch/>
        </p:blipFill>
        <p:spPr>
          <a:xfrm>
            <a:off x="-1" y="4259888"/>
            <a:ext cx="4722830" cy="810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AC892D-F466-5516-86F9-72E39914452A}"/>
              </a:ext>
            </a:extLst>
          </p:cNvPr>
          <p:cNvSpPr/>
          <p:nvPr/>
        </p:nvSpPr>
        <p:spPr>
          <a:xfrm>
            <a:off x="188536" y="366559"/>
            <a:ext cx="188536" cy="877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EFC649-2F07-7AD6-5582-7C90A61D253F}"/>
              </a:ext>
            </a:extLst>
          </p:cNvPr>
          <p:cNvSpPr/>
          <p:nvPr/>
        </p:nvSpPr>
        <p:spPr>
          <a:xfrm>
            <a:off x="188536" y="1564402"/>
            <a:ext cx="188536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006E2-608E-739D-9574-3C2DF3C6EAC0}"/>
              </a:ext>
            </a:extLst>
          </p:cNvPr>
          <p:cNvSpPr/>
          <p:nvPr/>
        </p:nvSpPr>
        <p:spPr>
          <a:xfrm>
            <a:off x="188536" y="2907798"/>
            <a:ext cx="188536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12BE7-5A14-BC4B-58FE-810C5AE6658F}"/>
              </a:ext>
            </a:extLst>
          </p:cNvPr>
          <p:cNvSpPr/>
          <p:nvPr/>
        </p:nvSpPr>
        <p:spPr>
          <a:xfrm>
            <a:off x="224672" y="3775140"/>
            <a:ext cx="152400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09CAE-C54F-6DE5-97DA-8831502D06DE}"/>
              </a:ext>
            </a:extLst>
          </p:cNvPr>
          <p:cNvSpPr/>
          <p:nvPr/>
        </p:nvSpPr>
        <p:spPr>
          <a:xfrm>
            <a:off x="320511" y="4721354"/>
            <a:ext cx="152400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ABB9B-AFB6-F1F5-9500-A4AF98DEA28C}"/>
              </a:ext>
            </a:extLst>
          </p:cNvPr>
          <p:cNvSpPr/>
          <p:nvPr/>
        </p:nvSpPr>
        <p:spPr>
          <a:xfrm>
            <a:off x="282804" y="5483899"/>
            <a:ext cx="152400" cy="34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2024-05-12T23:36:32Z</dcterms:created>
  <dcterms:modified xsi:type="dcterms:W3CDTF">2024-05-12T23:39:30Z</dcterms:modified>
</cp:coreProperties>
</file>