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50DB-76CB-3921-EBD5-F5F13E3A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3D397-FDB5-A0B8-D24E-EB1E3045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1B5F-DB31-4BCE-6403-2DC2C95C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73D8-572A-D4E9-D6F0-1D72A40F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49FE-40A9-8EA1-D9DE-3A81062E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EE49-774C-B095-ED3A-C0CB667D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4D5AE-ADEA-FBD3-B754-88B2F0ADF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7BEA4-FE47-F6DB-244C-EBA4E4C1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F643-9421-EAB0-D555-DBCB0558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345-5BA8-487E-73B0-DD2AA91A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4A7F7-8A2C-B53D-CB5E-EA531D1EB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28E3E-E5D8-CE7F-34FF-7C9B95BA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C484-C0BA-B66D-C0C7-7CECD0F8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729C-6BDA-F68E-45A6-8299E95A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E7257-EFBD-0095-A115-04D3C6EA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D01B-15E5-9FD3-70BB-1DF254A9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D1E0-2B8A-61A7-3CE4-D2D8EC1D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3E30-779F-1FE6-3070-3A7F2628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DCB-7C80-3C4E-B20A-06C5A0B4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1D44-5833-14D5-C8AC-25B88D6C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AC54-FE4A-DB8A-B592-F651FA05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700B0-F4E2-3373-70C7-F085AADF4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9D8A-C773-D8F1-1422-6758C7D1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9B8B-54E9-272F-E092-136E2F3B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FE0B-80C7-2E67-323B-F70D77F1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3756-8D9B-9A83-C5DC-B6E9BEE8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0E7B-0B4B-FCE4-28B6-6344F1DA6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4498-AAEE-B7FB-68E9-7ACB96954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6185A-58C3-3B44-81E3-DEEBEE69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C53E-2E79-8EBD-5C13-7E9E5DE4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7DF50-F83E-5F8C-DA93-77C2E41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6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D2F9-6CC5-BD87-A452-B3E17C27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EA79-C90A-1A3B-FEE9-5176E0BF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D98C8-BB89-905E-1489-8D3688728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7C16-AE44-267D-5239-12F7F37D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130F-14CB-0509-A9A1-48EC144A4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A6D1B-928D-BE1B-4031-3A5A0C22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272A1-69D0-0286-1250-46934EF6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A0EAE-93C0-5361-6546-211C0C41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8977-F1B8-7DD7-0DC9-9879F14A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7D351-B60A-43A6-42B9-08CB00A0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9DC1C-E4C7-1869-1C55-F5AE7F90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E887B-DCA4-0544-0123-8878F6F9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0CAB0-E4A7-328F-B7E2-C86BA896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5CFBB-C12B-C471-29EC-D4E35B80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42829-F248-77F0-3DA6-1F82FAF2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49BE-3E9F-5A32-875B-2A49754E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2F07-21D6-4FD0-BB69-9E575D6B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2F947-C344-EE4A-56E5-3AA8CB6B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0C05D-12D7-9AC3-0BBB-19CDB0EB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F5A62-ACCE-8A7A-0327-EC632476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0CAA-EC5E-8E4E-5C97-ABBAB10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2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689D-7894-6CCA-75A7-5910D6C0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19A4-68AD-D45E-CB30-8ED92163D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33377-ED6F-45E2-BDAE-8F8EABC33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8BFA9-8C5F-9828-831B-418F34FF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E010-B804-E26C-7ACE-B6C4ADD0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24736-81B1-5088-471D-6AFF9D75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7A8CA-A082-6335-F766-2E5E867D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A6192-0CDF-E4AA-DA1A-8C7C04FD7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6D9-7E23-E952-B98E-2CE0B3D7B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3ADA8A-0260-4CD3-999B-05B026E5FB5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DD18-7F8B-4A4F-DBAE-D0A90AC48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FA44-7317-C129-6BA6-F9299EA23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78DDC-9886-4570-AC01-3A9AC824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9F9744F3-1846-9F02-53FC-644FF3E17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1" b="13001"/>
          <a:stretch/>
        </p:blipFill>
        <p:spPr>
          <a:xfrm>
            <a:off x="0" y="4810697"/>
            <a:ext cx="5395428" cy="421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7A88A-1474-2B86-4481-4433F6653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07" b="81268"/>
          <a:stretch/>
        </p:blipFill>
        <p:spPr>
          <a:xfrm>
            <a:off x="0" y="0"/>
            <a:ext cx="6231118" cy="1046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69DB4-4704-8EFC-7239-4BF5DB6D5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99" r="13107" b="54801"/>
          <a:stretch/>
        </p:blipFill>
        <p:spPr>
          <a:xfrm>
            <a:off x="0" y="1233386"/>
            <a:ext cx="6231118" cy="603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EB24EC-8AAE-0D4B-C6B3-24EDBA314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958" r="13107" b="10304"/>
          <a:stretch/>
        </p:blipFill>
        <p:spPr>
          <a:xfrm>
            <a:off x="0" y="2779245"/>
            <a:ext cx="6231118" cy="320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14F8A8-773C-0364-D319-832026909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34" r="13107" b="36715"/>
          <a:stretch/>
        </p:blipFill>
        <p:spPr>
          <a:xfrm>
            <a:off x="0" y="1899501"/>
            <a:ext cx="6231118" cy="527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77AED6-2E6D-5A9D-E289-A29AB2E24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553" r="13107" b="22709"/>
          <a:stretch/>
        </p:blipFill>
        <p:spPr>
          <a:xfrm>
            <a:off x="0" y="2443068"/>
            <a:ext cx="6231118" cy="320512"/>
          </a:xfrm>
          <a:prstGeom prst="rect">
            <a:avLst/>
          </a:prstGeom>
        </p:spPr>
      </p:pic>
      <p:pic>
        <p:nvPicPr>
          <p:cNvPr id="14" name="Picture 13" descr="A screenshot of a test&#10;&#10;Description automatically generated">
            <a:extLst>
              <a:ext uri="{FF2B5EF4-FFF2-40B4-BE49-F238E27FC236}">
                <a16:creationId xmlns:a16="http://schemas.microsoft.com/office/drawing/2014/main" id="{ADB19D9A-A72C-EA93-DF0C-5F3853431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5" b="72315"/>
          <a:stretch/>
        </p:blipFill>
        <p:spPr>
          <a:xfrm>
            <a:off x="0" y="3115422"/>
            <a:ext cx="4561002" cy="959961"/>
          </a:xfrm>
          <a:prstGeom prst="rect">
            <a:avLst/>
          </a:prstGeom>
        </p:spPr>
      </p:pic>
      <p:pic>
        <p:nvPicPr>
          <p:cNvPr id="15" name="Picture 14" descr="A screenshot of a test&#10;&#10;Description automatically generated">
            <a:extLst>
              <a:ext uri="{FF2B5EF4-FFF2-40B4-BE49-F238E27FC236}">
                <a16:creationId xmlns:a16="http://schemas.microsoft.com/office/drawing/2014/main" id="{50048504-0DD3-7D67-15A9-137D8F41C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57" r="15290" b="36972"/>
          <a:stretch/>
        </p:blipFill>
        <p:spPr>
          <a:xfrm>
            <a:off x="0" y="4075383"/>
            <a:ext cx="4570428" cy="6127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62ABC13-FD14-42A6-C52A-90207E92B930}"/>
              </a:ext>
            </a:extLst>
          </p:cNvPr>
          <p:cNvSpPr/>
          <p:nvPr/>
        </p:nvSpPr>
        <p:spPr>
          <a:xfrm>
            <a:off x="188536" y="3664857"/>
            <a:ext cx="152400" cy="34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4668B6-18D0-DC6B-2FBD-AC4818C3250E}"/>
              </a:ext>
            </a:extLst>
          </p:cNvPr>
          <p:cNvSpPr/>
          <p:nvPr/>
        </p:nvSpPr>
        <p:spPr>
          <a:xfrm>
            <a:off x="188536" y="4338885"/>
            <a:ext cx="152400" cy="110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CE700F-1DBE-1F67-BC84-8398E67B28C2}"/>
              </a:ext>
            </a:extLst>
          </p:cNvPr>
          <p:cNvSpPr/>
          <p:nvPr/>
        </p:nvSpPr>
        <p:spPr>
          <a:xfrm>
            <a:off x="340936" y="1525634"/>
            <a:ext cx="234099" cy="1528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701878-38DA-FA3C-F966-8249BA0365A6}"/>
              </a:ext>
            </a:extLst>
          </p:cNvPr>
          <p:cNvSpPr/>
          <p:nvPr/>
        </p:nvSpPr>
        <p:spPr>
          <a:xfrm>
            <a:off x="340936" y="556688"/>
            <a:ext cx="234099" cy="550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2024-05-12T23:39:32Z</dcterms:created>
  <dcterms:modified xsi:type="dcterms:W3CDTF">2024-05-12T23:43:58Z</dcterms:modified>
</cp:coreProperties>
</file>