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C377-7B27-2D66-6916-0961B4AA6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1EE47-0565-5B79-CC35-99184F84A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B28F-A8ED-0AA2-0F2F-8CBDF48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CA95-87A7-DFA9-A22C-820B6163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9C2A-7380-5754-30B4-B7DDD95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D69-4B8B-B86D-98D4-96842264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80D8-F263-7738-03AE-F8633E79D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E2DD-343F-6449-B9FE-7D2A047F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8221-70DB-C5E2-B1F8-1DAD0539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2F70-0B7A-B734-7C55-67086DBD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F581F-5E03-41CF-49D9-CB4AAAB3D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BF06-4208-9FD6-A6B2-E50203F1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2846-BF86-4667-65F1-135B8992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73CF-38AC-A8AF-73E7-7ED78E43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DB7B-C591-E5B0-932F-5D8A632F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D48B-F849-60C8-8295-578AC93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F84B-FD6A-FA35-A6C2-52B90522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63A0-CE6C-A6F7-160E-4D4B07A7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A1D5-7B30-5296-1026-5373FF3E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8BAA-0D0C-057E-B882-8729EE0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F2EA-D342-38AC-1D34-FBC558E2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77DC-6CAD-25CF-E887-92906FC6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3EE4-5AC8-54B4-C210-72463DEC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5B33-1378-D2BD-457E-366082D4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3493-0101-56AD-A66D-7EDE9940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7FCC-24F8-7A9D-3A27-6FADBC12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33B0-9897-3AC8-572A-431ED46C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6C77E-E116-084A-9086-4FB3506E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D9C4-95B7-1DA2-5278-E2559F42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74B4-7563-828F-FD99-78DE332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A1A3-D946-907A-90D8-EF75FB5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5A72-F8C1-7F23-C729-209200A9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4A2E-500C-F8D6-A36F-1217AC3E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28292-B0D6-E7A5-D959-DAD2FD17B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8F078-1C49-9B3F-4AFA-F0E157CA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46D94-B0DB-8DFD-62EC-2C54A56D1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A2855-924C-5820-DCE7-4ADFD7B0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C15BA-EF8E-32AA-144F-D45FB812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FF946-3EB2-CD5C-3B41-D7F3F5CB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CC93-C638-07F6-EAC7-F03275D7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ED1FF-77BC-EFAF-CB91-BF3B86F3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B1DE0-1F06-0580-B8A0-1B1C9564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BA807-A8C3-0804-35A4-BD11921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790A-EBEC-6A8F-8BC2-8AEF0B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18FF-8561-5EDE-0956-4DBA93BA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0FFC-777A-3C88-2DC0-E229B1AA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29A-0984-D6DE-1CFC-74AC0023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A38E-1E0B-7220-5EAB-EA54A293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F0F8E-B47E-CF9C-955B-FEAB5EAF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9DF1-6EF9-2CD6-78C6-39E39ED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913C-BB08-0FBF-35FF-11FE5654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62C3-274D-4ED9-69AA-865D62BC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696A-92FF-40FF-A416-04B0CE91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6D22-47F9-4C1E-C33C-57007C9D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7707A-AC89-48BC-24FD-8AA3CFF8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8CF57-72C9-04DD-1E1F-2E90010A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88D8-9A64-827F-0EB2-CD819299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9C3E-A2BC-BB66-BE9D-4C96FB6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E02D-25B3-E336-DE03-660EB641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F45A-2737-AEAD-3968-44513814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3F71-BA15-FAB0-E3D2-ACEB03758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95EBC-7A30-4171-B7A8-F1D544F1C2C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54A3-8880-1BC3-0384-FE8A2E7F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05BE-B5EF-FFA8-E661-AC8C2BA4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3DE91-799C-4E41-AE75-E7F7F1BE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26BBCBB5-7360-7369-3BA2-546700C8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9" b="87278"/>
          <a:stretch/>
        </p:blipFill>
        <p:spPr>
          <a:xfrm>
            <a:off x="0" y="0"/>
            <a:ext cx="4100660" cy="612742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15F52ED2-9F29-23E0-5E9D-1CEAAD770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5" b="80726"/>
          <a:stretch/>
        </p:blipFill>
        <p:spPr>
          <a:xfrm>
            <a:off x="0" y="3428998"/>
            <a:ext cx="4100660" cy="6639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E4CE64-A6FD-1481-6A79-A95B577DE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3" b="38998"/>
          <a:stretch/>
        </p:blipFill>
        <p:spPr>
          <a:xfrm>
            <a:off x="5385849" y="74040"/>
            <a:ext cx="4100660" cy="2612599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6395DA18-F0A2-48FD-7F21-898B189CE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6" r="13489" b="36054"/>
          <a:stretch/>
        </p:blipFill>
        <p:spPr>
          <a:xfrm>
            <a:off x="0" y="1287593"/>
            <a:ext cx="4100660" cy="1036948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79CC0777-CF99-F084-538A-E59DE4D62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0" r="13489" b="63056"/>
          <a:stretch/>
        </p:blipFill>
        <p:spPr>
          <a:xfrm>
            <a:off x="0" y="1063707"/>
            <a:ext cx="4100660" cy="167326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58599787-DD36-EA3E-BF85-85A22058C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13489" b="72517"/>
          <a:stretch/>
        </p:blipFill>
        <p:spPr>
          <a:xfrm>
            <a:off x="0" y="612742"/>
            <a:ext cx="4100660" cy="424206"/>
          </a:xfrm>
          <a:prstGeom prst="rect">
            <a:avLst/>
          </a:prstGeom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DC4D5252-17DD-AE1F-405A-235B8DC03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9" r="13489" b="5538"/>
          <a:stretch/>
        </p:blipFill>
        <p:spPr>
          <a:xfrm>
            <a:off x="0" y="2381101"/>
            <a:ext cx="4100661" cy="970124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55BCDFD2-478F-FF8F-D7B2-20E68C4AE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62" r="12505" b="8460"/>
          <a:stretch/>
        </p:blipFill>
        <p:spPr>
          <a:xfrm>
            <a:off x="0" y="4882247"/>
            <a:ext cx="4100660" cy="688157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DD445292-E275-6C05-159E-452064423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4" r="12505" b="45918"/>
          <a:stretch/>
        </p:blipFill>
        <p:spPr>
          <a:xfrm>
            <a:off x="0" y="4092900"/>
            <a:ext cx="4100660" cy="68815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5380C03-FBBE-369A-FD8D-7AEB5DC8CD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03" r="15393"/>
          <a:stretch/>
        </p:blipFill>
        <p:spPr>
          <a:xfrm>
            <a:off x="5385848" y="3315681"/>
            <a:ext cx="4100660" cy="44526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1DEA35B-EEB1-FB5B-CFF3-A8EADDF2F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2" r="15393" b="17451"/>
          <a:stretch/>
        </p:blipFill>
        <p:spPr>
          <a:xfrm>
            <a:off x="5385849" y="2757336"/>
            <a:ext cx="4100660" cy="5938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0ADA10-9332-D0C8-377B-75E67A83D12A}"/>
              </a:ext>
            </a:extLst>
          </p:cNvPr>
          <p:cNvSpPr/>
          <p:nvPr/>
        </p:nvSpPr>
        <p:spPr>
          <a:xfrm>
            <a:off x="150828" y="1957994"/>
            <a:ext cx="152301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6188A-59DF-C080-F97B-E2E2D24EFBDA}"/>
              </a:ext>
            </a:extLst>
          </p:cNvPr>
          <p:cNvSpPr/>
          <p:nvPr/>
        </p:nvSpPr>
        <p:spPr>
          <a:xfrm>
            <a:off x="150827" y="2931012"/>
            <a:ext cx="152301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386023-D7A2-3C86-F832-CAF4B0CD73FF}"/>
              </a:ext>
            </a:extLst>
          </p:cNvPr>
          <p:cNvSpPr/>
          <p:nvPr/>
        </p:nvSpPr>
        <p:spPr>
          <a:xfrm>
            <a:off x="150826" y="3649116"/>
            <a:ext cx="152301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0A2DA5-795B-0CD7-CC9E-8CA49587C21F}"/>
              </a:ext>
            </a:extLst>
          </p:cNvPr>
          <p:cNvSpPr/>
          <p:nvPr/>
        </p:nvSpPr>
        <p:spPr>
          <a:xfrm>
            <a:off x="150825" y="4429218"/>
            <a:ext cx="152301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0E6DC-BB5D-F90D-4C35-F31CE56AB766}"/>
              </a:ext>
            </a:extLst>
          </p:cNvPr>
          <p:cNvSpPr/>
          <p:nvPr/>
        </p:nvSpPr>
        <p:spPr>
          <a:xfrm>
            <a:off x="95732" y="5198204"/>
            <a:ext cx="152301" cy="37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F1161-BA47-3E48-173E-A49E38DC035A}"/>
              </a:ext>
            </a:extLst>
          </p:cNvPr>
          <p:cNvSpPr/>
          <p:nvPr/>
        </p:nvSpPr>
        <p:spPr>
          <a:xfrm>
            <a:off x="5583703" y="2339546"/>
            <a:ext cx="185501" cy="1167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76032-808A-64B7-ADBC-3D31D506D780}"/>
              </a:ext>
            </a:extLst>
          </p:cNvPr>
          <p:cNvSpPr/>
          <p:nvPr/>
        </p:nvSpPr>
        <p:spPr>
          <a:xfrm>
            <a:off x="62532" y="249245"/>
            <a:ext cx="185501" cy="95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2024-05-13T00:00:41Z</dcterms:created>
  <dcterms:modified xsi:type="dcterms:W3CDTF">2024-05-13T00:04:13Z</dcterms:modified>
</cp:coreProperties>
</file>