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5D3D-F69A-93A9-85BF-7220E60A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506AC-217B-4EDF-A8ED-6A8ACE96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6F59-C789-B7BC-5902-052759E4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B067-04F4-F858-F538-30C31080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D346-7791-0018-8484-2CE398EA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70D5-3A60-F8B6-9B05-AA073104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F00A-4827-1628-A16D-2DF0166C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3938-A834-3F8B-7FE7-B48FE19A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CB1A-8DEE-8C06-1483-AB3E970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13AA-8EFB-9176-5644-0FC12914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71382-D2F1-1ADA-B870-44DEBDCA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16242-8F6B-9CE2-832C-D2265A23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2554-A67A-EB0E-A3E8-A75ED776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D90A-84EA-ABF3-9476-398366B1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BD9D-4C0B-50F2-6D74-CA3CFFB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0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6E52-997F-6037-090E-E2537E82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3F63-775B-33A4-08F5-E1B6EE7D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21C6-210A-896B-673A-8F65D7FB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D177-EDCC-9E33-0EF0-A8857C1C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742E-362C-06F8-4A86-2C4B6B35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B8E3-55A6-2AB6-A0B3-9068F447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BE46-5719-BF25-1FE4-4B85E6A0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AE8B-D6F0-63B8-E608-8B2FE24F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2EC4-5B0A-3741-3BA3-85991998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8174-A2E0-E7D5-4E51-3E55337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7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9D13-7A7F-2F1F-4532-D6699EAD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FF88-1EBC-FF59-51FB-E6422ABDD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F06B7-9418-65DA-FAB2-4FAAC236A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E1584-867D-71FA-E5D3-6BF25C69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7F38-D238-52CD-EADF-3CA296A5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31787-9880-DFF5-DB92-147A7AD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AD00-4C29-5436-9D7A-593DBB21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7DB7-DD73-F439-6D7B-BF6A6F495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35940-144A-F46B-02CC-D80F8897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58152-4890-F864-D82B-0660E92C6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A918B-9AEC-2EA6-0316-60807F59E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65A8C-DCEB-B49F-6176-2912A1EE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53A5C-592B-3A81-1BB5-FC287D52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10AEE-880F-42A9-0FC6-9DA32DB6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0138-2FC9-5BC2-E2E5-5AE89457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848FF-2A66-C494-57D6-B8877109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69E48-1119-01FD-FB07-941E528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FF034-FE34-84AB-3690-D4523B1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EA242-557D-25E3-A45B-6675DA97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A628F-3322-E86C-3632-025F8B9C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D8FC-5EE4-CA13-314E-674013AC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84F1-0F0D-3D6C-637E-0E05BE37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62EC-945D-2A2F-B308-540D1677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F7D59-DA6D-791A-5D7D-7A15ACE4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7F95D-A3A9-47D1-2C07-A0331832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1C1F-EF3F-7A8C-D514-CE07242C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FA56A-8A0C-7352-EFA3-53BFD268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B1FB-74B3-1BA2-1D5B-8A529A78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04681-3838-381A-A2CF-FB1775AA0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5B1FB-CCCF-2D9B-4A95-2EB5E510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8EE72-34BF-75EE-EDC4-CDE263E3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8A4B-FCC0-83DA-6BBB-2B12E2B0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49B84-A589-9215-078C-C7687378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A4352-61FB-B4B8-85E8-FD490622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C3AD-2AF5-83D6-613F-CD460376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58DF6-FE85-BA9C-42B1-FA0D0A7E4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9C907-7C17-4674-90F6-DA21F1EC1FE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2B5F-87C8-6DBB-1FF8-4721803BA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7F20-EF8D-D510-83FB-CCD5C33B4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83989-D765-43D5-903D-5789EA9ED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n a grid&#10;&#10;Description automatically generated">
            <a:extLst>
              <a:ext uri="{FF2B5EF4-FFF2-40B4-BE49-F238E27FC236}">
                <a16:creationId xmlns:a16="http://schemas.microsoft.com/office/drawing/2014/main" id="{AC03C2C0-BA98-F909-DAC4-CEC5E76E3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5" b="88350"/>
          <a:stretch/>
        </p:blipFill>
        <p:spPr>
          <a:xfrm>
            <a:off x="0" y="0"/>
            <a:ext cx="4119513" cy="71470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2C6A94B-92BB-2C2A-234B-11AEE3849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6" b="88910"/>
          <a:stretch/>
        </p:blipFill>
        <p:spPr>
          <a:xfrm>
            <a:off x="4151230" y="0"/>
            <a:ext cx="4219772" cy="612743"/>
          </a:xfrm>
          <a:prstGeom prst="rect">
            <a:avLst/>
          </a:prstGeom>
        </p:spPr>
      </p:pic>
      <p:pic>
        <p:nvPicPr>
          <p:cNvPr id="11" name="Picture 10" descr="A screenshot of a test&#10;&#10;Description automatically generated">
            <a:extLst>
              <a:ext uri="{FF2B5EF4-FFF2-40B4-BE49-F238E27FC236}">
                <a16:creationId xmlns:a16="http://schemas.microsoft.com/office/drawing/2014/main" id="{96C9DF27-4F08-F691-50D6-4BFF9B830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7" b="77112"/>
          <a:stretch/>
        </p:blipFill>
        <p:spPr>
          <a:xfrm>
            <a:off x="4179791" y="3397158"/>
            <a:ext cx="4083858" cy="795359"/>
          </a:xfrm>
          <a:prstGeom prst="rect">
            <a:avLst/>
          </a:prstGeom>
        </p:spPr>
      </p:pic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DD2D3976-AD71-1224-F31C-D9CCB05F85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8" r="13231" b="90874"/>
          <a:stretch/>
        </p:blipFill>
        <p:spPr>
          <a:xfrm>
            <a:off x="-3129" y="5232678"/>
            <a:ext cx="4119513" cy="538877"/>
          </a:xfrm>
          <a:prstGeom prst="rect">
            <a:avLst/>
          </a:prstGeom>
        </p:spPr>
      </p:pic>
      <p:pic>
        <p:nvPicPr>
          <p:cNvPr id="13" name="Picture 12" descr="A graph on a grid&#10;&#10;Description automatically generated">
            <a:extLst>
              <a:ext uri="{FF2B5EF4-FFF2-40B4-BE49-F238E27FC236}">
                <a16:creationId xmlns:a16="http://schemas.microsoft.com/office/drawing/2014/main" id="{EB4A8986-FC59-8C0D-264C-FEA164B70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44" r="14195"/>
          <a:stretch/>
        </p:blipFill>
        <p:spPr>
          <a:xfrm>
            <a:off x="31717" y="3938810"/>
            <a:ext cx="4119513" cy="1297816"/>
          </a:xfrm>
          <a:prstGeom prst="rect">
            <a:avLst/>
          </a:prstGeom>
        </p:spPr>
      </p:pic>
      <p:pic>
        <p:nvPicPr>
          <p:cNvPr id="14" name="Picture 13" descr="A graph on a grid&#10;&#10;Description automatically generated">
            <a:extLst>
              <a:ext uri="{FF2B5EF4-FFF2-40B4-BE49-F238E27FC236}">
                <a16:creationId xmlns:a16="http://schemas.microsoft.com/office/drawing/2014/main" id="{0B764ADC-0D63-80E3-1A6F-635F359DA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4" r="14195" b="29928"/>
          <a:stretch/>
        </p:blipFill>
        <p:spPr>
          <a:xfrm>
            <a:off x="25432" y="612743"/>
            <a:ext cx="4119513" cy="3362232"/>
          </a:xfrm>
          <a:prstGeom prst="rect">
            <a:avLst/>
          </a:prstGeom>
        </p:spPr>
      </p:pic>
      <p:pic>
        <p:nvPicPr>
          <p:cNvPr id="15" name="Picture 14" descr="A graph with a line&#10;&#10;Description automatically generated">
            <a:extLst>
              <a:ext uri="{FF2B5EF4-FFF2-40B4-BE49-F238E27FC236}">
                <a16:creationId xmlns:a16="http://schemas.microsoft.com/office/drawing/2014/main" id="{38210271-D5B8-5DC9-6030-C37C9F39C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68" b="5608"/>
          <a:stretch/>
        </p:blipFill>
        <p:spPr>
          <a:xfrm>
            <a:off x="-3129" y="5631563"/>
            <a:ext cx="4747671" cy="452487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0C5105E-11DB-5D01-A3D2-73F5ED90E7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89" r="20896" b="7827"/>
          <a:stretch/>
        </p:blipFill>
        <p:spPr>
          <a:xfrm>
            <a:off x="4170377" y="3003643"/>
            <a:ext cx="4219772" cy="35821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1BF53D35-B0FD-26AA-A9C4-9F63EE466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1" r="20896" b="33145"/>
          <a:stretch/>
        </p:blipFill>
        <p:spPr>
          <a:xfrm>
            <a:off x="4116384" y="514840"/>
            <a:ext cx="4219772" cy="2337847"/>
          </a:xfrm>
          <a:prstGeom prst="rect">
            <a:avLst/>
          </a:prstGeom>
        </p:spPr>
      </p:pic>
      <p:pic>
        <p:nvPicPr>
          <p:cNvPr id="18" name="Picture 17" descr="A screenshot of a test&#10;&#10;Description automatically generated">
            <a:extLst>
              <a:ext uri="{FF2B5EF4-FFF2-40B4-BE49-F238E27FC236}">
                <a16:creationId xmlns:a16="http://schemas.microsoft.com/office/drawing/2014/main" id="{A7629D6A-3EEE-EB14-0AA4-64E730027F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5" r="11404" b="17703"/>
          <a:stretch/>
        </p:blipFill>
        <p:spPr>
          <a:xfrm>
            <a:off x="4144945" y="4670498"/>
            <a:ext cx="4219772" cy="590128"/>
          </a:xfrm>
          <a:prstGeom prst="rect">
            <a:avLst/>
          </a:prstGeom>
        </p:spPr>
      </p:pic>
      <p:pic>
        <p:nvPicPr>
          <p:cNvPr id="19" name="Picture 18" descr="A screenshot of a test&#10;&#10;Description automatically generated">
            <a:extLst>
              <a:ext uri="{FF2B5EF4-FFF2-40B4-BE49-F238E27FC236}">
                <a16:creationId xmlns:a16="http://schemas.microsoft.com/office/drawing/2014/main" id="{83A7D7C4-A142-BD5C-ABEF-5BDDD7AA73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0" r="14257" b="47860"/>
          <a:stretch/>
        </p:blipFill>
        <p:spPr>
          <a:xfrm>
            <a:off x="4144945" y="4227812"/>
            <a:ext cx="4083859" cy="466685"/>
          </a:xfrm>
          <a:prstGeom prst="rect">
            <a:avLst/>
          </a:prstGeom>
        </p:spPr>
      </p:pic>
      <p:pic>
        <p:nvPicPr>
          <p:cNvPr id="20" name="Picture 19" descr="A screenshot of a test&#10;&#10;Description automatically generated">
            <a:extLst>
              <a:ext uri="{FF2B5EF4-FFF2-40B4-BE49-F238E27FC236}">
                <a16:creationId xmlns:a16="http://schemas.microsoft.com/office/drawing/2014/main" id="{BD24DC91-EA4C-CB81-F43F-403897A465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t="91750" r="19966" b="837"/>
          <a:stretch/>
        </p:blipFill>
        <p:spPr>
          <a:xfrm>
            <a:off x="4236013" y="5274544"/>
            <a:ext cx="3719974" cy="2575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8380AD-05C6-01CD-773C-206767E4C381}"/>
              </a:ext>
            </a:extLst>
          </p:cNvPr>
          <p:cNvSpPr/>
          <p:nvPr/>
        </p:nvSpPr>
        <p:spPr>
          <a:xfrm>
            <a:off x="4351948" y="4518390"/>
            <a:ext cx="156515" cy="1233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10DE31-6AEA-36D0-CD41-BE2D38D4DE43}"/>
              </a:ext>
            </a:extLst>
          </p:cNvPr>
          <p:cNvSpPr/>
          <p:nvPr/>
        </p:nvSpPr>
        <p:spPr>
          <a:xfrm>
            <a:off x="210433" y="3954874"/>
            <a:ext cx="156515" cy="1233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7D68C0-0AFA-B67F-5443-2D0FB9651FEE}"/>
              </a:ext>
            </a:extLst>
          </p:cNvPr>
          <p:cNvSpPr/>
          <p:nvPr/>
        </p:nvSpPr>
        <p:spPr>
          <a:xfrm>
            <a:off x="4434730" y="2848479"/>
            <a:ext cx="174977" cy="534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4F9032-12A3-E8A1-3980-AFED7B448872}"/>
              </a:ext>
            </a:extLst>
          </p:cNvPr>
          <p:cNvSpPr/>
          <p:nvPr/>
        </p:nvSpPr>
        <p:spPr>
          <a:xfrm>
            <a:off x="4351948" y="3837169"/>
            <a:ext cx="257759" cy="39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F47795-B0C9-0E02-F555-EA10D631480A}"/>
              </a:ext>
            </a:extLst>
          </p:cNvPr>
          <p:cNvSpPr/>
          <p:nvPr/>
        </p:nvSpPr>
        <p:spPr>
          <a:xfrm>
            <a:off x="169197" y="5631563"/>
            <a:ext cx="257759" cy="39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9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2024-05-12T23:52:56Z</dcterms:created>
  <dcterms:modified xsi:type="dcterms:W3CDTF">2024-05-12T23:57:53Z</dcterms:modified>
</cp:coreProperties>
</file>