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BA06-2C15-ABA9-368A-1DC58C258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5F6D-729D-5726-C454-82E5FEDE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4C2E-AC69-4E33-84C1-AD1B3C0B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6C26-6DB6-08CA-EC59-8515724C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214A-211F-F365-F394-449D8EBE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8E0D-9D8B-00C8-45D8-A601C61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8547F-E288-8433-61B4-C707CA71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7D63-D186-F2BE-A53B-9EB31C30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FA6B-65C0-094A-43B4-859A2503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FBF7-1B1B-CA01-B0E6-D7D30275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714C3-3B44-714B-5DED-AF12584D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BFB9-F374-A7D3-D891-CA09F31A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0AFF-62B7-1A4E-0CC7-E6CA6E92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BBB8-15AA-71CC-1E7B-3CC54195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8AD4-ABB2-E89D-70AE-2467C11E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6318-C529-9DF0-4B31-99CE244B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361C-E55F-B065-B03D-BBC898FB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182B-6A53-74BD-EBDA-0142C644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5652-EC3A-AB9C-26FE-7396DE7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32E9-3A92-7D73-E5D2-5C871F4F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0846-B1EC-F2CA-0D11-6AC8C366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5017B-E72E-B66A-9839-0A9A04C3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2EE4-6D47-4F8E-1E1D-9C099984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E7BE-21A9-76CA-90AA-4D586C20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2320-11AF-998B-45EE-20ED2449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286A-9B77-291B-78C7-50E9370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5A95-3971-137B-B76B-9FAF3BEB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0422-766F-51CC-5BBE-68F67DC1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5D7D-6E46-DFBA-D51F-8B9E17C3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3E85A-72CD-A60B-F60C-D80F9F4D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C931-AD0B-5C43-6590-B7C1FA13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4E14-8148-4161-787C-4611771C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FB589-7725-79D5-727A-274C6849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37C71-CE9A-CFD4-9BE3-D9F9E0B1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DA9F8-803B-ADEB-4619-AAD6A5F79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08560-0694-B988-0CCB-2AD012F2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80430-EBB0-51EA-B58D-CEB6CDAE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2B9F8-8B1C-B088-8B97-598544F7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BD1C-5E1C-5BFD-C600-560D075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F63-786C-FD2C-AC32-FF9E040C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7330E-F946-E8AE-4AFD-E75FBBF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3431-4963-E5F4-1061-65C00F8E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FD888-8598-AF20-074E-798DEC39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FBCA-595F-2564-051D-3D0A02C6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4F68D-C55E-3557-1ACB-4D10187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A9940-35BD-9044-0BC7-412AB9D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47DE-00EB-AA8A-C07D-2D9E7A29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85B6-6D48-ED3B-65D3-D4485B12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D30D-DDE6-AA1B-619A-B5BB7C59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D88F-9D7A-8D52-BA82-BEF98111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8E79-1BF3-3CB6-1A31-6EE4DF4A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C643-0C94-8D63-156A-87B7CD50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B966-9F4E-5D27-A5D4-DA05E31B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4163B-5287-BE47-C24D-37A277D6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31DE-0E22-CA61-E5F5-3B737C99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900D-3B2E-7F38-1A5E-CED91431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E717-29FB-16E9-C1C5-CA50B6BC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8C1A-E589-0D57-260C-04EB38AF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277E6-A025-8ADE-EC90-CD6C829E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32B7-9205-B018-F8F6-4192570B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0CFC-E3FA-0F8B-910C-77B7AF0C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E40C38-FB2F-45D7-9B5B-42D7AFFD7E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00A0-A67C-DB08-8BA0-0F861BDD2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DC29-D8A1-BC3C-D230-32B32489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ABB4D-79A8-437F-A41F-588DF14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214DB0-EAC0-130F-F7E5-B7A73D32A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45" b="35117"/>
          <a:stretch/>
        </p:blipFill>
        <p:spPr>
          <a:xfrm>
            <a:off x="4201214" y="1515359"/>
            <a:ext cx="4132081" cy="756502"/>
          </a:xfrm>
          <a:prstGeom prst="rect">
            <a:avLst/>
          </a:prstGeom>
        </p:spPr>
      </p:pic>
      <p:pic>
        <p:nvPicPr>
          <p:cNvPr id="7" name="Picture 6" descr="A screenshot of a math test&#10;&#10;Description automatically generated">
            <a:extLst>
              <a:ext uri="{FF2B5EF4-FFF2-40B4-BE49-F238E27FC236}">
                <a16:creationId xmlns:a16="http://schemas.microsoft.com/office/drawing/2014/main" id="{0C12F144-962B-2428-F89C-48B33848A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0" b="74954"/>
          <a:stretch/>
        </p:blipFill>
        <p:spPr>
          <a:xfrm>
            <a:off x="0" y="1"/>
            <a:ext cx="4062953" cy="772998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AAEF9AAD-740A-768C-00C6-715BCC3381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9" b="69447"/>
          <a:stretch/>
        </p:blipFill>
        <p:spPr>
          <a:xfrm>
            <a:off x="-1" y="2365341"/>
            <a:ext cx="3962400" cy="1974433"/>
          </a:xfrm>
          <a:prstGeom prst="rect">
            <a:avLst/>
          </a:prstGeom>
        </p:spPr>
      </p:pic>
      <p:pic>
        <p:nvPicPr>
          <p:cNvPr id="10" name="Picture 9" descr="A screenshot of a math test&#10;&#10;Description automatically generated">
            <a:extLst>
              <a:ext uri="{FF2B5EF4-FFF2-40B4-BE49-F238E27FC236}">
                <a16:creationId xmlns:a16="http://schemas.microsoft.com/office/drawing/2014/main" id="{56F7F222-668A-B862-FC2C-272B0137FE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3" r="13590" b="8685"/>
          <a:stretch/>
        </p:blipFill>
        <p:spPr>
          <a:xfrm>
            <a:off x="-1" y="886119"/>
            <a:ext cx="4062953" cy="1461155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0C0D1A37-7464-9663-6775-2342900726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53" r="17859" b="2701"/>
          <a:stretch/>
        </p:blipFill>
        <p:spPr>
          <a:xfrm>
            <a:off x="4201214" y="79672"/>
            <a:ext cx="3962400" cy="1263192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19251744-4BFE-475D-C6EC-83C2607BC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0" r="17859" b="30524"/>
          <a:stretch/>
        </p:blipFill>
        <p:spPr>
          <a:xfrm>
            <a:off x="-21995" y="4339774"/>
            <a:ext cx="3962400" cy="2064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5F9105-0908-B573-A6FA-A21BC424DF3C}"/>
              </a:ext>
            </a:extLst>
          </p:cNvPr>
          <p:cNvSpPr/>
          <p:nvPr/>
        </p:nvSpPr>
        <p:spPr>
          <a:xfrm>
            <a:off x="106738" y="5624297"/>
            <a:ext cx="166639" cy="70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936593-34EB-F7DD-9BB6-C3FC99E9A168}"/>
              </a:ext>
            </a:extLst>
          </p:cNvPr>
          <p:cNvSpPr/>
          <p:nvPr/>
        </p:nvSpPr>
        <p:spPr>
          <a:xfrm>
            <a:off x="106738" y="3559827"/>
            <a:ext cx="166639" cy="70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1A141-720C-4D8C-F47A-2BC2C21C8D29}"/>
              </a:ext>
            </a:extLst>
          </p:cNvPr>
          <p:cNvSpPr/>
          <p:nvPr/>
        </p:nvSpPr>
        <p:spPr>
          <a:xfrm>
            <a:off x="4331517" y="1900500"/>
            <a:ext cx="183922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DA959-09CC-8121-3DEE-2EECBF6A8B24}"/>
              </a:ext>
            </a:extLst>
          </p:cNvPr>
          <p:cNvSpPr/>
          <p:nvPr/>
        </p:nvSpPr>
        <p:spPr>
          <a:xfrm>
            <a:off x="4303871" y="999784"/>
            <a:ext cx="183922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BFC60B-1128-59AD-EE5D-C82AE620CEE4}"/>
              </a:ext>
            </a:extLst>
          </p:cNvPr>
          <p:cNvSpPr/>
          <p:nvPr/>
        </p:nvSpPr>
        <p:spPr>
          <a:xfrm>
            <a:off x="106738" y="453756"/>
            <a:ext cx="183922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00ACF-8A4C-CF57-A053-89094B321277}"/>
              </a:ext>
            </a:extLst>
          </p:cNvPr>
          <p:cNvSpPr/>
          <p:nvPr/>
        </p:nvSpPr>
        <p:spPr>
          <a:xfrm>
            <a:off x="119208" y="1957994"/>
            <a:ext cx="183922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2024-05-12T23:57:58Z</dcterms:created>
  <dcterms:modified xsi:type="dcterms:W3CDTF">2024-05-13T00:00:38Z</dcterms:modified>
</cp:coreProperties>
</file>