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27F6-F8F5-CA9A-B0B6-58E9CB901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1B957-655B-858A-8836-19512401E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F395-CCFE-5654-9ED7-2F270A25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C85-7BD2-4303-8246-848D1563386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D82A-142D-9016-8745-88791853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9EADD-2E44-285F-2C83-273287F9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57C4-F930-48CA-979E-027C9A22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6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C9CD-C8CE-7570-CDA1-B7B22658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5D215-5E98-802E-42F1-3F700E97A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664AF-A52A-0FEC-1AC3-D3ACA8C3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C85-7BD2-4303-8246-848D1563386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AD5B2-A359-9217-5D27-7C8D519F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6BD8F-A6A5-E88C-E051-B9BA767C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57C4-F930-48CA-979E-027C9A22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9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DDE3F-E276-B516-735E-43937EBE8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DD4AA-A773-9B8A-03C4-A01D00D98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FD39-51FA-1EF8-D041-30016CD8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C85-7BD2-4303-8246-848D1563386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B6FF-6BED-AC79-F8A7-17803D77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78E2-6644-DEE1-018A-68303AC2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57C4-F930-48CA-979E-027C9A22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BD5D-A838-C951-B26A-CB727AD6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554E-3756-5BC5-C147-997ACD437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A2173-53DD-D749-3700-82D9EC10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C85-7BD2-4303-8246-848D1563386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24FC0-2511-9DFB-EDFA-8CED8FC7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6DA57-7B5D-727D-2FE8-31CED9D1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57C4-F930-48CA-979E-027C9A22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9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799E-96A3-B53C-4912-6CF6CFDE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BE05-83A7-D371-5F0D-E5DAB2CA0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C89A5-2E55-91CE-178E-F2AAC429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C85-7BD2-4303-8246-848D1563386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6A810-4321-7B36-7BC2-F3F2255A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B5A83-3D9D-80F1-3CA5-186BFBA6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57C4-F930-48CA-979E-027C9A22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9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519F-3823-301D-2684-B5C1D619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FF82D-F28F-31F0-4008-1E6691C2C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76102-D495-D37F-5837-D3A81406F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FF5FB-D1E7-47C7-B81E-846E8AC0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C85-7BD2-4303-8246-848D1563386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7C862-8305-6F9C-951F-F3CF6F48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0F638-DFD0-E637-BA95-7F36FB11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57C4-F930-48CA-979E-027C9A22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3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BC9D-8409-40EC-E955-7B0FF0D8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7C988-CF9C-70E8-219F-DF81AC33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23384-1E09-989B-C03C-290F6CE0B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782A1-F303-2FAF-2F33-4E7C7929F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E23B6-87F8-C982-B826-2E6E584E6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823C6-26F1-9E5A-DA07-8B8692E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C85-7BD2-4303-8246-848D1563386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063A2-AF72-892B-7C76-F7A48306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0B49BB-FD5B-7B75-6BFB-44F05816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57C4-F930-48CA-979E-027C9A22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2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B8BA-307F-BC55-2577-2B135E9B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94613-918D-475A-3197-E59887D7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C85-7BD2-4303-8246-848D1563386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D9CE2-A02B-0D81-C9D5-76233F2D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99F46-20BA-5123-2D01-92465B15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57C4-F930-48CA-979E-027C9A22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7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5F53B-FCAB-4ED0-9C1F-6B6DDE52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C85-7BD2-4303-8246-848D1563386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729C7-1F46-4474-C1A7-A5AD956B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30F5A-C723-C687-492B-330F9403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57C4-F930-48CA-979E-027C9A22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700F-8C06-F92D-8397-602D7F8F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8253-E58F-6675-D8FA-56DDC90D7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1CC50-4E98-78BC-1A6A-DF1705709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6347A-D238-CC6D-A9D5-076EB227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C85-7BD2-4303-8246-848D1563386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F559F-F89E-2CCF-706D-D0671005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F2387-DB36-FB24-3E6C-5BC80F0A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57C4-F930-48CA-979E-027C9A22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0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78DA-1EBF-3370-D870-BDFD6EBD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C88C9-EE40-31EE-930A-BABCECE24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FAF4D-6B21-376F-45E3-A7382881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B494F-12A8-2301-4FE0-2040AC5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C85-7BD2-4303-8246-848D1563386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DFCD6-B20F-297C-3903-AB5F7CC2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6D018-9A13-024E-D470-56067562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57C4-F930-48CA-979E-027C9A22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CD21B-97DB-4BB3-9DA4-42125B6A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6436B-7026-ECD6-A3AF-F52C4FBB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7E691-7FBD-C33C-13E0-F584CE248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3EEC85-7BD2-4303-8246-848D1563386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81431-7BDD-18D4-377B-B36BD8B0C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041D4-D148-6F2B-F4F4-BB5F50566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857C4-F930-48CA-979E-027C9A22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8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E9DA50-B2A3-B935-F6D4-6B92A4AFE9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5" b="76303"/>
          <a:stretch/>
        </p:blipFill>
        <p:spPr>
          <a:xfrm>
            <a:off x="0" y="0"/>
            <a:ext cx="4628561" cy="1498862"/>
          </a:xfrm>
          <a:prstGeom prst="rect">
            <a:avLst/>
          </a:prstGeom>
        </p:spPr>
      </p:pic>
      <p:pic>
        <p:nvPicPr>
          <p:cNvPr id="7" name="Picture 6" descr="A screenshot of a test&#10;&#10;Description automatically generated">
            <a:extLst>
              <a:ext uri="{FF2B5EF4-FFF2-40B4-BE49-F238E27FC236}">
                <a16:creationId xmlns:a16="http://schemas.microsoft.com/office/drawing/2014/main" id="{AFC264DB-BA37-0E64-029A-92137AEC92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84" b="77371"/>
          <a:stretch/>
        </p:blipFill>
        <p:spPr>
          <a:xfrm>
            <a:off x="4628559" y="0"/>
            <a:ext cx="4628562" cy="115539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828E9E7-71A3-8AD8-65F4-3BD23F0DD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75" r="14695"/>
          <a:stretch/>
        </p:blipFill>
        <p:spPr>
          <a:xfrm>
            <a:off x="-2" y="2832756"/>
            <a:ext cx="4628561" cy="205728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F4F1471-5946-E54B-AD23-3DF6D3B7C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9" r="14695" b="44012"/>
          <a:stretch/>
        </p:blipFill>
        <p:spPr>
          <a:xfrm>
            <a:off x="-1" y="1498862"/>
            <a:ext cx="4628561" cy="1282047"/>
          </a:xfrm>
          <a:prstGeom prst="rect">
            <a:avLst/>
          </a:prstGeom>
        </p:spPr>
      </p:pic>
      <p:pic>
        <p:nvPicPr>
          <p:cNvPr id="10" name="Picture 9" descr="A screenshot of a test&#10;&#10;Description automatically generated">
            <a:extLst>
              <a:ext uri="{FF2B5EF4-FFF2-40B4-BE49-F238E27FC236}">
                <a16:creationId xmlns:a16="http://schemas.microsoft.com/office/drawing/2014/main" id="{6FB6C235-C33C-D5D0-A977-F936B1CF8A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93" r="12984" b="60453"/>
          <a:stretch/>
        </p:blipFill>
        <p:spPr>
          <a:xfrm>
            <a:off x="4628559" y="1274668"/>
            <a:ext cx="4628562" cy="395926"/>
          </a:xfrm>
          <a:prstGeom prst="rect">
            <a:avLst/>
          </a:prstGeom>
        </p:spPr>
      </p:pic>
      <p:pic>
        <p:nvPicPr>
          <p:cNvPr id="12" name="Picture 11" descr="A screenshot of a test&#10;&#10;Description automatically generated">
            <a:extLst>
              <a:ext uri="{FF2B5EF4-FFF2-40B4-BE49-F238E27FC236}">
                <a16:creationId xmlns:a16="http://schemas.microsoft.com/office/drawing/2014/main" id="{8B06B395-74D7-6626-59C8-4BACFF3881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35" r="12984" b="8431"/>
          <a:stretch/>
        </p:blipFill>
        <p:spPr>
          <a:xfrm>
            <a:off x="4628559" y="1713323"/>
            <a:ext cx="4628562" cy="21870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FB02113-076B-822F-8D7D-CF1FA542E243}"/>
              </a:ext>
            </a:extLst>
          </p:cNvPr>
          <p:cNvSpPr/>
          <p:nvPr/>
        </p:nvSpPr>
        <p:spPr>
          <a:xfrm>
            <a:off x="160255" y="3861396"/>
            <a:ext cx="152400" cy="1109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F72FE1-F068-D773-6623-A25A73683AD8}"/>
              </a:ext>
            </a:extLst>
          </p:cNvPr>
          <p:cNvSpPr/>
          <p:nvPr/>
        </p:nvSpPr>
        <p:spPr>
          <a:xfrm>
            <a:off x="4865016" y="3052262"/>
            <a:ext cx="152400" cy="1109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3EDFA0-9BDE-134D-C471-C24435ADB729}"/>
              </a:ext>
            </a:extLst>
          </p:cNvPr>
          <p:cNvSpPr/>
          <p:nvPr/>
        </p:nvSpPr>
        <p:spPr>
          <a:xfrm>
            <a:off x="4865016" y="896692"/>
            <a:ext cx="152400" cy="1109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4EF6B-4266-AF7A-C652-D81470E36725}"/>
              </a:ext>
            </a:extLst>
          </p:cNvPr>
          <p:cNvSpPr/>
          <p:nvPr/>
        </p:nvSpPr>
        <p:spPr>
          <a:xfrm>
            <a:off x="182249" y="1115690"/>
            <a:ext cx="130406" cy="383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B1F558-F760-17B1-5942-8A0C00B10BA7}"/>
              </a:ext>
            </a:extLst>
          </p:cNvPr>
          <p:cNvSpPr/>
          <p:nvPr/>
        </p:nvSpPr>
        <p:spPr>
          <a:xfrm>
            <a:off x="194031" y="2149043"/>
            <a:ext cx="118624" cy="631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8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1</cp:revision>
  <dcterms:created xsi:type="dcterms:W3CDTF">2024-05-12T23:45:07Z</dcterms:created>
  <dcterms:modified xsi:type="dcterms:W3CDTF">2024-05-12T23:47:53Z</dcterms:modified>
</cp:coreProperties>
</file>