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C1FB-EF8C-7A35-E1D9-33B8868B4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ED35F-785C-7E70-A3AA-0D3B59980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5EC5-DDCE-0B38-C7A2-B5D49ABD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D253-37EA-4C43-9B88-CE16F8AF608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CDA3C-0B27-8A92-10C3-5BC48BF0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01CCD-4DE8-2228-D034-1B600E1E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20C9-1A75-4997-915F-4679683B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0B44-F668-BE88-B337-B31268D3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6D75D-1668-E5EF-B064-71A670C1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F332-1007-DF43-77B2-2EBD3FC1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D253-37EA-4C43-9B88-CE16F8AF608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3210C-694C-11C7-3138-472F063B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4310-8E9D-2082-7CB2-52E46A9E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20C9-1A75-4997-915F-4679683B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1B74D-2D2F-43C2-A01C-A94ACABB3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DB10E-6A59-72F0-09FE-24B9AC93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4698-FFAB-1585-EFC4-3D7AF570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D253-37EA-4C43-9B88-CE16F8AF608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8056-C09D-2599-63D8-F005D724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6C0E-9A7E-0C2B-529A-ADCFA5A7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20C9-1A75-4997-915F-4679683B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BC63-0273-4C82-4223-DBBB3FD2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1D40-C6D6-F923-17E5-67D50971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25AD-5671-F82B-E179-7F9C3274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D253-37EA-4C43-9B88-CE16F8AF608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402F8-041E-73FE-24DF-4F93AF46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D1DE-F619-77CD-4C38-BBE5F4E4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20C9-1A75-4997-915F-4679683B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5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4357-AEDA-1279-B823-C233A509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2B6B7-75DD-CF82-E62F-1160511A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C4E4-C2A6-D6ED-81E7-DE164C12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D253-37EA-4C43-9B88-CE16F8AF608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4563D-AA4F-531B-8CF4-48190E6C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952E-EE18-9B85-90FC-9F6F6EA6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20C9-1A75-4997-915F-4679683B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B059-750E-E1A6-EEBA-94A5B5BB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282B0-F864-DB44-CDB0-65DCBD0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B1FF7-7BA9-D9B6-1EE3-ED4F6CA3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EC1D9-F85C-C951-63C1-253242EB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D253-37EA-4C43-9B88-CE16F8AF608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F390A-76F5-BFC9-23B2-98295D06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DA0B7-892A-20CC-D3B3-E89DEA6E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20C9-1A75-4997-915F-4679683B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D51F-61A8-CE46-E81F-134D661A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A14B1-286D-8786-2F40-56B95F4E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21F7B-57F7-D6D7-3A84-A22B70A25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D3086-773C-3E9D-869E-C280158F4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DE5BB-4F27-7E7B-FBEE-E0AFDB467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52D17-986F-4993-4860-228B76C2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D253-37EA-4C43-9B88-CE16F8AF608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F3055-2DEC-81CB-7EB9-911A37E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114E6-B8AB-8DFF-F070-27B3FF1F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20C9-1A75-4997-915F-4679683B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85A3-51D0-EB00-D2F6-BDDB09FB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B804E-C47E-57AB-68D6-C8297D9B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D253-37EA-4C43-9B88-CE16F8AF608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6421B-2109-FD95-45D0-FB009A1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11FA4-FA55-9C7F-F55D-21C6B53E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20C9-1A75-4997-915F-4679683B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D3217-569B-D00F-1F3E-264FFD76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D253-37EA-4C43-9B88-CE16F8AF608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B69DF-09AA-FD2C-ECD7-B16713DF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07C22-54D9-9F79-C281-D55D4330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20C9-1A75-4997-915F-4679683B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2F07-88C0-2456-84DC-98BC9E1D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6CCE-98B7-E56A-2533-68DEE0A7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5C5B3-C4B9-BDC5-1A18-0EE2D3E4E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E061C-92A6-23BD-9C65-845C3BDE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D253-37EA-4C43-9B88-CE16F8AF608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489D8-A600-0BE8-7DDD-2BC6792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75684-B1E8-9C53-EF27-607F65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20C9-1A75-4997-915F-4679683B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365B-C594-4B27-BBB0-077DE31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28248-3D50-1ABD-8A17-A5A2A205E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44CDC-837E-8A29-9F10-AE6B4D50F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064AB-3047-5DC1-0BE1-1C088A1C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D253-37EA-4C43-9B88-CE16F8AF608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675FA-274A-ADF6-9BB6-D2A7FA3B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4F5EE-62B7-E8BA-A48E-D2C3568C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20C9-1A75-4997-915F-4679683B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60BD0-D1AF-3EAF-E4F7-1D75232E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4402-A348-5AA8-8AA1-DC60A8ACF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526C-82FB-3A7C-9F8F-FE98CC6B1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8D253-37EA-4C43-9B88-CE16F8AF608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7355-973C-B312-BB78-33B02F9CC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B27C-9D10-FDEF-CB46-1C5F9533D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F20C9-1A75-4997-915F-4679683B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3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D5F79BDF-3D7D-09CB-B51D-5E095AB779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43" b="64293"/>
          <a:stretch/>
        </p:blipFill>
        <p:spPr>
          <a:xfrm>
            <a:off x="0" y="3777761"/>
            <a:ext cx="4752485" cy="1268040"/>
          </a:xfrm>
          <a:prstGeom prst="rect">
            <a:avLst/>
          </a:prstGeom>
        </p:spPr>
      </p:pic>
      <p:pic>
        <p:nvPicPr>
          <p:cNvPr id="7" name="Picture 6" descr="A screenshot of a data sheet&#10;&#10;Description automatically generated">
            <a:extLst>
              <a:ext uri="{FF2B5EF4-FFF2-40B4-BE49-F238E27FC236}">
                <a16:creationId xmlns:a16="http://schemas.microsoft.com/office/drawing/2014/main" id="{FFB81122-7985-710D-B17D-241547E10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1"/>
          <a:stretch/>
        </p:blipFill>
        <p:spPr>
          <a:xfrm>
            <a:off x="5946938" y="0"/>
            <a:ext cx="5464013" cy="318249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2ED057-ED25-6F8B-2F50-4709C54D64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18" b="87108"/>
          <a:stretch/>
        </p:blipFill>
        <p:spPr>
          <a:xfrm>
            <a:off x="0" y="0"/>
            <a:ext cx="4637988" cy="79185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BED8904-C0D9-BF72-F24C-A6775119EF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25" r="15118" b="32153"/>
          <a:stretch/>
        </p:blipFill>
        <p:spPr>
          <a:xfrm>
            <a:off x="0" y="2266327"/>
            <a:ext cx="4637988" cy="60331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6A330C-FF9F-6D60-67AF-66E8E33884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2" r="15118" b="51886"/>
          <a:stretch/>
        </p:blipFill>
        <p:spPr>
          <a:xfrm>
            <a:off x="0" y="795745"/>
            <a:ext cx="4637988" cy="147058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405AF68-0363-3217-EAB6-BF90954C78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45" r="15118" b="5633"/>
          <a:stretch/>
        </p:blipFill>
        <p:spPr>
          <a:xfrm>
            <a:off x="0" y="3182498"/>
            <a:ext cx="4637988" cy="60331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AAB494B-F135-E747-785F-10BBFA7E7E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36" r="15118" b="21139"/>
          <a:stretch/>
        </p:blipFill>
        <p:spPr>
          <a:xfrm>
            <a:off x="0" y="2861590"/>
            <a:ext cx="4637988" cy="320908"/>
          </a:xfrm>
          <a:prstGeom prst="rect">
            <a:avLst/>
          </a:prstGeom>
        </p:spPr>
      </p:pic>
      <p:pic>
        <p:nvPicPr>
          <p:cNvPr id="15" name="Picture 1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632D0E9D-35E7-2BC0-6EF3-AA8A202B6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99" r="13143" b="11499"/>
          <a:stretch/>
        </p:blipFill>
        <p:spPr>
          <a:xfrm>
            <a:off x="0" y="5214530"/>
            <a:ext cx="4752485" cy="12820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501ADCA-66D2-5063-8BB5-15113106A5C7}"/>
              </a:ext>
            </a:extLst>
          </p:cNvPr>
          <p:cNvSpPr/>
          <p:nvPr/>
        </p:nvSpPr>
        <p:spPr>
          <a:xfrm>
            <a:off x="255309" y="4090615"/>
            <a:ext cx="152400" cy="110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F0A30-288B-81B9-A1D3-F8F93196A83A}"/>
              </a:ext>
            </a:extLst>
          </p:cNvPr>
          <p:cNvSpPr/>
          <p:nvPr/>
        </p:nvSpPr>
        <p:spPr>
          <a:xfrm>
            <a:off x="267878" y="2525335"/>
            <a:ext cx="152400" cy="110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42BCF8-8D0E-E106-ADFD-60D2355D7D32}"/>
              </a:ext>
            </a:extLst>
          </p:cNvPr>
          <p:cNvSpPr/>
          <p:nvPr/>
        </p:nvSpPr>
        <p:spPr>
          <a:xfrm>
            <a:off x="220743" y="389348"/>
            <a:ext cx="186965" cy="392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C573D4-53D9-C4E2-9B6E-5397B44B274A}"/>
              </a:ext>
            </a:extLst>
          </p:cNvPr>
          <p:cNvSpPr/>
          <p:nvPr/>
        </p:nvSpPr>
        <p:spPr>
          <a:xfrm>
            <a:off x="215244" y="1851013"/>
            <a:ext cx="186965" cy="392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89AB32-D7D3-1431-E2DA-7435CAD8A632}"/>
              </a:ext>
            </a:extLst>
          </p:cNvPr>
          <p:cNvSpPr/>
          <p:nvPr/>
        </p:nvSpPr>
        <p:spPr>
          <a:xfrm>
            <a:off x="215244" y="6117539"/>
            <a:ext cx="186965" cy="392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35DA32-F7C4-C552-074A-5C8DAA372E9E}"/>
              </a:ext>
            </a:extLst>
          </p:cNvPr>
          <p:cNvSpPr/>
          <p:nvPr/>
        </p:nvSpPr>
        <p:spPr>
          <a:xfrm>
            <a:off x="6096000" y="2776961"/>
            <a:ext cx="186965" cy="392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2024-05-12T23:47:58Z</dcterms:created>
  <dcterms:modified xsi:type="dcterms:W3CDTF">2024-05-12T23:51:08Z</dcterms:modified>
</cp:coreProperties>
</file>