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FFE5-EA16-5C79-6F9C-BF6C985C4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7B2812-CE28-54ED-775D-B26E63914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3EE2-1A99-AA72-B0C4-F4460609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B35DA-DD53-D497-B844-C0649061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873-B264-3FA1-A4CF-45C55FA1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AE13-8298-3FF6-B676-BE146BEC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20F16-7616-9885-7C34-521B7AE7C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73332-A0A7-E6BA-1F24-03E27DA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738A7-3F85-D0F4-FE4B-D23C683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4FDB-485E-FC24-D3C6-55115787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F0ABB-A72B-9BC1-F044-39250369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ACAE2-9697-0AF4-9441-AE1C1C38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453F-1D90-90FE-692A-C5037277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43E9-E563-4A68-C580-5DA6E025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1C5C-2667-E093-84B0-B7F6B1DA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C378-3648-6EBF-6AFE-069B2F4D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E147-9089-CAF7-9580-7221E429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A023-FC4D-B61F-8A10-840CA8C4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8316-2495-D88A-8333-CAADBB75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2833-CF21-D6CF-CA06-6C07A653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471E-EBE5-C378-D6B5-896348CD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20FA4-DAD9-5518-BC3E-8CF54A2E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20855-8143-00BC-7475-1A48DF98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FECC-A600-24DC-5AB9-5D944AB3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4F34-63F1-3983-8A7D-74708D6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055B-014E-52E2-A85F-C8FEF8DD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BE5B-D3C9-BA8A-E53B-812D314C0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8C8FA-048E-A73D-9C0E-DD67908F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E209F-3882-CC16-F9B5-0694DE8F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16E6-9892-230B-8A83-F84DE7A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FB92-D5B7-DBCE-E0E6-AF9B18FB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05E5-BBCF-1413-ADB8-DFE1A21E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D5F17-A979-60FD-5506-84D428859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668FA-C39A-602D-FCAF-D7D4293CE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C32F-7A37-46CD-802E-087E515EB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79DE3-6C7C-58FA-5402-21BB246C7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D916A-6C73-36CB-2BA5-BBD7F7B1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1C440-481D-3F58-2BCE-BF73B41B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E2D46-7F32-66BC-EDC2-0012A410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229A-341F-CF35-F5C1-E579226E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42E9E-D4EB-67B1-F639-E713E3A0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0FC13-123C-CB94-D2E5-4D90E7BA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D8D93-51EE-A8EB-EAB2-CC52C086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0AE32-2A7A-A13C-3B8F-D0A7A473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A874E-B5FC-18C1-6B26-ABF82DE4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A2DF3-D740-8808-25CF-9076ED70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D55D-C910-094B-E811-726F2103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C37D-8505-9564-0213-C7777ED3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B6C-26B4-FB53-FF36-D1A9BAFE4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D82B-B761-7FE1-C9E4-912FC9B9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FB45F-618F-6596-84FA-1B6628B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E26E-BF8B-C3B9-8114-B0DF36CB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A205-4F9E-02FB-19E8-F6381633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2C0D2-5532-CD3C-6FAC-EB7158EE4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D36C3-937E-3B03-7003-26B8A297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9629D-B40A-CA87-F886-6F540901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167D-3979-C36C-F54D-C6DEAF7F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95A8D-17A3-7B78-3157-617D054E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9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13C9B-3105-E38D-8AE8-24C422A9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4359-27C0-B6C5-E864-4FA6BE5C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359C-A878-2486-3CDE-CB6B3C429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D2E04-C377-4179-B9F3-0986CC830D75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FA74-CA5B-260C-98D4-28F9AB80F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894B1-22AA-8469-F643-3BC6CF403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637AC-D573-4404-B547-8F92A89D7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test&#10;&#10;Description automatically generated">
            <a:extLst>
              <a:ext uri="{FF2B5EF4-FFF2-40B4-BE49-F238E27FC236}">
                <a16:creationId xmlns:a16="http://schemas.microsoft.com/office/drawing/2014/main" id="{97587C38-5CBC-5793-79CA-3B20CCC4F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65" b="85162"/>
          <a:stretch/>
        </p:blipFill>
        <p:spPr>
          <a:xfrm>
            <a:off x="0" y="1"/>
            <a:ext cx="4553146" cy="867266"/>
          </a:xfrm>
          <a:prstGeom prst="rect">
            <a:avLst/>
          </a:prstGeom>
        </p:spPr>
      </p:pic>
      <p:pic>
        <p:nvPicPr>
          <p:cNvPr id="7" name="Picture 6" descr="A screenshot of a math test&#10;&#10;Description automatically generated">
            <a:extLst>
              <a:ext uri="{FF2B5EF4-FFF2-40B4-BE49-F238E27FC236}">
                <a16:creationId xmlns:a16="http://schemas.microsoft.com/office/drawing/2014/main" id="{A627AE10-E361-23A5-2928-8A4596DB3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1" b="13561"/>
          <a:stretch/>
        </p:blipFill>
        <p:spPr>
          <a:xfrm>
            <a:off x="4703788" y="0"/>
            <a:ext cx="4553146" cy="2733714"/>
          </a:xfrm>
          <a:prstGeom prst="rect">
            <a:avLst/>
          </a:prstGeom>
        </p:spPr>
      </p:pic>
      <p:pic>
        <p:nvPicPr>
          <p:cNvPr id="8" name="Picture 7" descr="A screenshot of a math test&#10;&#10;Description automatically generated">
            <a:extLst>
              <a:ext uri="{FF2B5EF4-FFF2-40B4-BE49-F238E27FC236}">
                <a16:creationId xmlns:a16="http://schemas.microsoft.com/office/drawing/2014/main" id="{31E32C7A-3FE6-CEB7-55BE-D342E05D7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1" r="12265" b="6485"/>
          <a:stretch/>
        </p:blipFill>
        <p:spPr>
          <a:xfrm>
            <a:off x="0" y="1996126"/>
            <a:ext cx="4553146" cy="2309567"/>
          </a:xfrm>
          <a:prstGeom prst="rect">
            <a:avLst/>
          </a:prstGeom>
        </p:spPr>
      </p:pic>
      <p:pic>
        <p:nvPicPr>
          <p:cNvPr id="9" name="Picture 8" descr="A screenshot of a math test&#10;&#10;Description automatically generated">
            <a:extLst>
              <a:ext uri="{FF2B5EF4-FFF2-40B4-BE49-F238E27FC236}">
                <a16:creationId xmlns:a16="http://schemas.microsoft.com/office/drawing/2014/main" id="{A0DD1723-027E-8C63-0148-6C5889B8B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9" r="12265" b="56612"/>
          <a:stretch/>
        </p:blipFill>
        <p:spPr>
          <a:xfrm>
            <a:off x="0" y="970961"/>
            <a:ext cx="4553146" cy="10251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D07224-EDBA-FFA4-1324-87700B7B3C30}"/>
              </a:ext>
            </a:extLst>
          </p:cNvPr>
          <p:cNvSpPr/>
          <p:nvPr/>
        </p:nvSpPr>
        <p:spPr>
          <a:xfrm>
            <a:off x="179895" y="3429000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EB038-17E4-B7DE-40FE-F2A424635A62}"/>
              </a:ext>
            </a:extLst>
          </p:cNvPr>
          <p:cNvSpPr/>
          <p:nvPr/>
        </p:nvSpPr>
        <p:spPr>
          <a:xfrm>
            <a:off x="4866588" y="1903429"/>
            <a:ext cx="152400" cy="110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D30AF-15A2-87B7-9793-48601CA96589}"/>
              </a:ext>
            </a:extLst>
          </p:cNvPr>
          <p:cNvSpPr/>
          <p:nvPr/>
        </p:nvSpPr>
        <p:spPr>
          <a:xfrm>
            <a:off x="163997" y="1602754"/>
            <a:ext cx="168298" cy="393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BB1AA-3C5B-6300-C1A2-94A196E9487B}"/>
              </a:ext>
            </a:extLst>
          </p:cNvPr>
          <p:cNvSpPr/>
          <p:nvPr/>
        </p:nvSpPr>
        <p:spPr>
          <a:xfrm>
            <a:off x="163997" y="408888"/>
            <a:ext cx="168298" cy="458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Baellow</dc:creator>
  <cp:lastModifiedBy>Dustin Baellow</cp:lastModifiedBy>
  <cp:revision>2</cp:revision>
  <dcterms:created xsi:type="dcterms:W3CDTF">2024-05-12T23:51:12Z</dcterms:created>
  <dcterms:modified xsi:type="dcterms:W3CDTF">2024-05-12T23:52:54Z</dcterms:modified>
</cp:coreProperties>
</file>