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483E-1B60-7D81-62D3-84D9285F8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09347-29F9-C312-3DC5-53BA7B780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B7CC-E2F3-6F0A-FE2C-C3F86A62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4B62-AA06-44E4-9774-142A52F5875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CD28-7781-DEE6-C62A-AE9EFD24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7E9DA-083E-2B14-8882-B5C69656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49-5863-4CA1-B441-69DB9035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5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BB8-2512-B389-F9BB-B5981172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72163-6BEC-8446-B748-3FB08E6A6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22A9A-83CB-D891-956C-2B077FB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4B62-AA06-44E4-9774-142A52F5875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B01C7-CD8A-1326-EB38-5F69E601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E4DB-0ADF-BC6F-DA31-EBD6037B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49-5863-4CA1-B441-69DB9035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5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7F889-C574-A5C8-355B-FF43DF372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ED261-9724-6007-052E-F4A652619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0752-00D5-0BF5-34CE-12B29ADA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4B62-AA06-44E4-9774-142A52F5875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1158B-9779-9F76-765E-B4C4077C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1791-79A6-BD69-EF8C-2158E68A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49-5863-4CA1-B441-69DB9035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5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3332-3E2A-7FB7-BCB2-4DA79ED1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03536-7E15-8719-5329-35B09B72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15F66-5E4A-6791-D7DD-478260B5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4B62-AA06-44E4-9774-142A52F5875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2ABB8-001E-AD95-4B4D-36B3FC0F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D50E-3068-16EF-647A-11CF44B9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49-5863-4CA1-B441-69DB9035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029-5CBC-E28F-61F2-C86E801B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B9231-BB08-CA67-F6FF-7B8C685C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C43E-8CCE-618C-3CCA-8D8A12D4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4B62-AA06-44E4-9774-142A52F5875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C9C3A-C20D-AD7A-E565-4F215EE9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BC222-81AB-BEE6-FE81-55A62291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49-5863-4CA1-B441-69DB9035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1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2468-B007-CC06-D75E-63AF38F5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BFA0-4F30-F91E-3DA4-2A390CCC9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F84F-77AF-5D6D-1A80-F0E131DB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EAAE1-9169-C038-24B3-80C310CD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4B62-AA06-44E4-9774-142A52F5875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EA10E-10B1-9FC0-9F8A-64332C36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3B670-2DDB-D615-FFD5-69AC2021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49-5863-4CA1-B441-69DB9035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EF82-A2F6-B5AD-4A44-329133D2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F189-8A76-ECEE-F5DE-2F1F247D9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B87A9-3D0B-5B36-D085-5BEFC01F6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133B0-AD51-BECB-6A1A-D1AEC5D66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6358A-9BEA-EF5E-E306-DE4C7B556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4B8F5-9301-40B1-2218-D2CE6FEA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4B62-AA06-44E4-9774-142A52F5875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89B12-253D-99A8-C1EC-4DD2BD1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BCD31-B7BD-7CCA-1F3F-80B5CA9D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49-5863-4CA1-B441-69DB9035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3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89A4-0FEF-3FFE-79AE-C9E3B2DD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A5A02-98BF-E307-0F2B-CB05A86E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4B62-AA06-44E4-9774-142A52F5875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3772A-4FE5-84F1-B71D-0201B7C8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E295A-DB47-34E1-4EED-30A4AC67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49-5863-4CA1-B441-69DB9035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189AC-EC6E-85D0-9CAC-F36397D4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4B62-AA06-44E4-9774-142A52F5875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E2A90-EBD4-A51A-B667-155701E2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14D7F-75FF-29D5-7EA2-B6FA1971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49-5863-4CA1-B441-69DB9035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5081-06BB-0D4B-2660-7F69CE06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E487-F275-8EE7-27EE-DFD7B84CC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CE254-AA78-52CC-EFB3-A4F99BF9A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EDF06-3D4A-017E-0B03-ABF22D8C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4B62-AA06-44E4-9774-142A52F5875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F614-4F85-028D-FFC1-B8E21E00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7BFE7-2E3E-3D5D-54FE-A7C7110F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49-5863-4CA1-B441-69DB9035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9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91A5-AB02-CC95-7325-EFF8C386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3EC71-0A7D-BD01-75C6-5B3D0CE6E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9B89-7DB9-F78F-612D-A3E761D0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5CCF1-1DFC-DD61-08D3-C3669ECE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4B62-AA06-44E4-9774-142A52F5875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3B226-9FE4-BF2E-C5DA-10CB432F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6C19C-FCC2-0F85-9764-2E6EA5AC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F649-5863-4CA1-B441-69DB9035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CD55B-7546-35FD-0F8F-FA92615A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FD3D-1F69-0F0E-256D-C02B2D5F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A89A9-9CFB-81FD-24A7-183088C2B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834B62-AA06-44E4-9774-142A52F5875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7CA6D-DB2E-AFC0-6A5B-473B39FC1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7213-CE71-7993-2AC5-4B55BD711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FEF649-5863-4CA1-B441-69DB9035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4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3BD2C15B-2576-817A-9C9D-BD29C674D4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81" r="12102" b="5767"/>
          <a:stretch/>
        </p:blipFill>
        <p:spPr>
          <a:xfrm>
            <a:off x="4646424" y="3994610"/>
            <a:ext cx="4119513" cy="1776644"/>
          </a:xfrm>
          <a:prstGeom prst="rect">
            <a:avLst/>
          </a:prstGeom>
        </p:spPr>
      </p:pic>
      <p:pic>
        <p:nvPicPr>
          <p:cNvPr id="7" name="Picture 6" descr="A screenshot of a questionnaire&#10;&#10;Description automatically generated">
            <a:extLst>
              <a:ext uri="{FF2B5EF4-FFF2-40B4-BE49-F238E27FC236}">
                <a16:creationId xmlns:a16="http://schemas.microsoft.com/office/drawing/2014/main" id="{078E7FA9-68C0-E2C6-6AB6-9299259C79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67" b="73725"/>
          <a:stretch/>
        </p:blipFill>
        <p:spPr>
          <a:xfrm>
            <a:off x="0" y="0"/>
            <a:ext cx="4119513" cy="1677971"/>
          </a:xfrm>
          <a:prstGeom prst="rect">
            <a:avLst/>
          </a:prstGeom>
        </p:spPr>
      </p:pic>
      <p:pic>
        <p:nvPicPr>
          <p:cNvPr id="9" name="Picture 8" descr="A screenshot of a test&#10;&#10;Description automatically generated">
            <a:extLst>
              <a:ext uri="{FF2B5EF4-FFF2-40B4-BE49-F238E27FC236}">
                <a16:creationId xmlns:a16="http://schemas.microsoft.com/office/drawing/2014/main" id="{DADA6172-87D1-E556-712B-FDD3588E47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11" b="67310"/>
          <a:stretch/>
        </p:blipFill>
        <p:spPr>
          <a:xfrm>
            <a:off x="0" y="5180030"/>
            <a:ext cx="4119513" cy="1477256"/>
          </a:xfrm>
          <a:prstGeom prst="rect">
            <a:avLst/>
          </a:prstGeom>
        </p:spPr>
      </p:pic>
      <p:pic>
        <p:nvPicPr>
          <p:cNvPr id="10" name="Picture 9" descr="A screenshot of a questionnaire&#10;&#10;Description automatically generated">
            <a:extLst>
              <a:ext uri="{FF2B5EF4-FFF2-40B4-BE49-F238E27FC236}">
                <a16:creationId xmlns:a16="http://schemas.microsoft.com/office/drawing/2014/main" id="{DAE6169E-DBEF-9F8D-61B3-BD50EF6FAC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02" r="15667" b="4223"/>
          <a:stretch/>
        </p:blipFill>
        <p:spPr>
          <a:xfrm>
            <a:off x="-2" y="3489967"/>
            <a:ext cx="4119513" cy="1677971"/>
          </a:xfrm>
          <a:prstGeom prst="rect">
            <a:avLst/>
          </a:prstGeom>
        </p:spPr>
      </p:pic>
      <p:pic>
        <p:nvPicPr>
          <p:cNvPr id="11" name="Picture 10" descr="A screenshot of a questionnaire&#10;&#10;Description automatically generated">
            <a:extLst>
              <a:ext uri="{FF2B5EF4-FFF2-40B4-BE49-F238E27FC236}">
                <a16:creationId xmlns:a16="http://schemas.microsoft.com/office/drawing/2014/main" id="{3630FCA2-5716-FD06-ABA3-D4822062C1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75" r="15667" b="39330"/>
          <a:stretch/>
        </p:blipFill>
        <p:spPr>
          <a:xfrm>
            <a:off x="-1" y="1765477"/>
            <a:ext cx="4119513" cy="1602557"/>
          </a:xfrm>
          <a:prstGeom prst="rect">
            <a:avLst/>
          </a:prstGeom>
        </p:spPr>
      </p:pic>
      <p:pic>
        <p:nvPicPr>
          <p:cNvPr id="12" name="Picture 11" descr="A screenshot of a test&#10;&#10;Description automatically generated">
            <a:extLst>
              <a:ext uri="{FF2B5EF4-FFF2-40B4-BE49-F238E27FC236}">
                <a16:creationId xmlns:a16="http://schemas.microsoft.com/office/drawing/2014/main" id="{EAC26FB9-CDA4-33C1-EEC5-AE5CCB781B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57" r="14652" b="6338"/>
          <a:stretch/>
        </p:blipFill>
        <p:spPr>
          <a:xfrm>
            <a:off x="4523876" y="17994"/>
            <a:ext cx="4032520" cy="2196446"/>
          </a:xfrm>
          <a:prstGeom prst="rect">
            <a:avLst/>
          </a:prstGeom>
        </p:spPr>
      </p:pic>
      <p:pic>
        <p:nvPicPr>
          <p:cNvPr id="13" name="Picture 12" descr="A screenshot of a test&#10;&#10;Description automatically generated">
            <a:extLst>
              <a:ext uri="{FF2B5EF4-FFF2-40B4-BE49-F238E27FC236}">
                <a16:creationId xmlns:a16="http://schemas.microsoft.com/office/drawing/2014/main" id="{8C75FC90-AB4D-C593-3DF3-4FCE4B9D5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02" b="58192"/>
          <a:stretch/>
        </p:blipFill>
        <p:spPr>
          <a:xfrm>
            <a:off x="4646424" y="2130767"/>
            <a:ext cx="4119513" cy="18638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362E5C7-4DEF-D78A-5CB4-2B3C636C5611}"/>
              </a:ext>
            </a:extLst>
          </p:cNvPr>
          <p:cNvSpPr/>
          <p:nvPr/>
        </p:nvSpPr>
        <p:spPr>
          <a:xfrm>
            <a:off x="116156" y="1155323"/>
            <a:ext cx="176075" cy="488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7CBC2-1793-D7AF-9116-182DC6B4AE58}"/>
              </a:ext>
            </a:extLst>
          </p:cNvPr>
          <p:cNvSpPr/>
          <p:nvPr/>
        </p:nvSpPr>
        <p:spPr>
          <a:xfrm>
            <a:off x="116156" y="2885859"/>
            <a:ext cx="176075" cy="488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56E5D5-37B2-19C9-FADC-F5015D5EC597}"/>
              </a:ext>
            </a:extLst>
          </p:cNvPr>
          <p:cNvSpPr/>
          <p:nvPr/>
        </p:nvSpPr>
        <p:spPr>
          <a:xfrm>
            <a:off x="116155" y="4638821"/>
            <a:ext cx="176075" cy="488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E417D8-225A-6F75-60CA-237B68ED7C6C}"/>
              </a:ext>
            </a:extLst>
          </p:cNvPr>
          <p:cNvSpPr/>
          <p:nvPr/>
        </p:nvSpPr>
        <p:spPr>
          <a:xfrm>
            <a:off x="116155" y="6072681"/>
            <a:ext cx="176075" cy="596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C868A9-5903-E465-0B92-902849A747FD}"/>
              </a:ext>
            </a:extLst>
          </p:cNvPr>
          <p:cNvSpPr/>
          <p:nvPr/>
        </p:nvSpPr>
        <p:spPr>
          <a:xfrm>
            <a:off x="4646424" y="1583166"/>
            <a:ext cx="176075" cy="596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2451BA-2C19-FCB8-7F1D-BC7A18807B31}"/>
              </a:ext>
            </a:extLst>
          </p:cNvPr>
          <p:cNvSpPr/>
          <p:nvPr/>
        </p:nvSpPr>
        <p:spPr>
          <a:xfrm>
            <a:off x="4709462" y="3272135"/>
            <a:ext cx="220757" cy="687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E0A35E-9367-63AA-6896-5589617C5A9E}"/>
              </a:ext>
            </a:extLst>
          </p:cNvPr>
          <p:cNvSpPr/>
          <p:nvPr/>
        </p:nvSpPr>
        <p:spPr>
          <a:xfrm>
            <a:off x="4706513" y="5017727"/>
            <a:ext cx="223706" cy="78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4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2</cp:revision>
  <dcterms:created xsi:type="dcterms:W3CDTF">2024-05-13T00:05:39Z</dcterms:created>
  <dcterms:modified xsi:type="dcterms:W3CDTF">2024-05-13T00:08:40Z</dcterms:modified>
</cp:coreProperties>
</file>