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8B95-CF0B-9251-C177-45425BD1C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7B3C-EC6F-AE9D-869F-225952C24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C969-AB82-7293-B095-80D921A6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8507-8579-F329-F92E-51818E70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A7C67-FC47-9486-9B31-F11C2D4E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B56D-DFDF-7613-3CE5-FD92B988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F54C6-3589-73ED-9252-1A88C765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2DE2-0A2B-5142-2970-AED8E5B1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6FF5-18FE-0521-0368-5A01472B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B33D2-1460-D913-BE1F-DE9176E8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86E9A-B0D3-AC2E-A016-A31E018BF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5015-1DDC-3274-48C1-E25834B1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5551-CF9D-F2C6-18B4-A03C45A8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262BF-85FE-69A4-1273-0647CB0C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6273-924B-B270-DE5C-B6E90529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A87E-DB68-E087-52BA-DA5FD071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4B9E-3AA3-66CA-C0C6-354BB9E8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A1F21-27E6-C229-74A9-5805D826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D2DF-4293-3CA2-2D3C-6D05748D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DBDA-5862-5633-EE0E-F0CD793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6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11DD-73CE-38D0-08F1-2B40C5A8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39E1-4732-09C2-BBB2-53B702B0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0C2D-ADA0-5178-C8A9-FA4FAF21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EF251-05AE-9E57-E727-3D8A896A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6EA40-0532-D3CD-8FD5-AB17CE85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2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60B1-133D-9423-2E42-175E37E4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AC6E-F32D-E75F-515A-0BC319EE7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23745-C7A0-027E-3BD3-CAFC0A667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7AB8-FA0B-85CE-B8EA-BBDF5181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E9537-EFC4-1CC8-FF67-464F0B14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CE9F2-4698-9FC7-F437-3C9BA607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B93C-A2E9-F370-C6C3-F6230837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230A6-343C-C3DA-9390-106325BA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0A09E-E750-7594-0FC1-C4723D134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5F012-443A-2D3B-FD18-F0B5659F5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4348-1450-F9F2-60E7-0E15CBA76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AD7AD-D355-5D5F-01CA-0AEB3A24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01E28-56FE-A580-A26D-C305B1EB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7832E-E2C7-8095-90C3-9F479229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54D3-F156-8E4F-5C08-97785783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A2AD1-074D-6525-B007-66000A7B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EF4AE-4BE9-E1ED-B787-3B8BC49D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94C9F-7256-A40E-90E8-71966208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AEBAB-B4D2-BE09-14F1-BDE0910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164C7-1398-D582-3E1F-42DC4E9D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3EB1F-5E0E-FD4A-23B6-419B87C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406F-0D31-EB23-77E1-068078E7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B644-A3DC-FEFA-3F23-60B5AB58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70FC8-42D5-4F90-A5DC-430BDC2BD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6210D-4431-0538-FBF5-9880E5AD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27528-2867-3035-7C7A-F91D7CAD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11930-C6F0-4C69-761B-981892CB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29AD-E0A8-1ACE-EBAF-4FEEEE6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6D9BE-E754-9B28-B003-29421D445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B37DC-A280-462E-870E-0CCD6F5AF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0B6DD-1816-C6D6-B870-06C7DDFB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626C-9E3D-F722-BA21-1984B779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FDA8-1BF3-46F9-8EF6-D6ACD3FC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0ABC4-0BE2-59EC-4F60-5EF498AB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B8971-09E5-98B4-BA03-6704F167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7016-9FE6-BAEF-9A3E-7B1BFF8E5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8724A-2744-4584-8DCF-9D8FA1C5D0A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429F-A649-AEE5-A05F-8F20E977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3F3D-0EED-FFA6-BAB0-BBFD40693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4C301-FDD8-4CF4-AE11-2EB8D0E6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727181E9-6805-1E41-CC89-95677FE5C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78" b="83816"/>
          <a:stretch/>
        </p:blipFill>
        <p:spPr>
          <a:xfrm>
            <a:off x="0" y="0"/>
            <a:ext cx="4939645" cy="952107"/>
          </a:xfrm>
          <a:prstGeom prst="rect">
            <a:avLst/>
          </a:prstGeom>
        </p:spPr>
      </p:pic>
      <p:pic>
        <p:nvPicPr>
          <p:cNvPr id="6" name="Picture 5" descr="A screenshot of a test&#10;&#10;Description automatically generated">
            <a:extLst>
              <a:ext uri="{FF2B5EF4-FFF2-40B4-BE49-F238E27FC236}">
                <a16:creationId xmlns:a16="http://schemas.microsoft.com/office/drawing/2014/main" id="{A78313D7-ECA9-E3C7-152A-324CCB4C9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06" r="16578" b="4133"/>
          <a:stretch/>
        </p:blipFill>
        <p:spPr>
          <a:xfrm>
            <a:off x="-1" y="2948939"/>
            <a:ext cx="4939645" cy="838987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11D00168-FE12-83E5-FAD7-6B2CF5CDD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94" r="16578" b="30645"/>
          <a:stretch/>
        </p:blipFill>
        <p:spPr>
          <a:xfrm>
            <a:off x="0" y="1950523"/>
            <a:ext cx="4939645" cy="838987"/>
          </a:xfrm>
          <a:prstGeom prst="rect">
            <a:avLst/>
          </a:prstGeom>
        </p:spPr>
      </p:pic>
      <p:pic>
        <p:nvPicPr>
          <p:cNvPr id="8" name="Picture 7" descr="A screenshot of a test&#10;&#10;Description automatically generated">
            <a:extLst>
              <a:ext uri="{FF2B5EF4-FFF2-40B4-BE49-F238E27FC236}">
                <a16:creationId xmlns:a16="http://schemas.microsoft.com/office/drawing/2014/main" id="{9861F2CF-BB05-4EA5-4529-9529E8FDD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10" r="16578" b="55728"/>
          <a:stretch/>
        </p:blipFill>
        <p:spPr>
          <a:xfrm>
            <a:off x="-1" y="996471"/>
            <a:ext cx="4939645" cy="8861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83568D-C1DD-F986-5400-714A903AD239}"/>
              </a:ext>
            </a:extLst>
          </p:cNvPr>
          <p:cNvSpPr/>
          <p:nvPr/>
        </p:nvSpPr>
        <p:spPr>
          <a:xfrm>
            <a:off x="179107" y="3318946"/>
            <a:ext cx="197965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A773A-951F-D755-35BF-8F6BDD5A69E9}"/>
              </a:ext>
            </a:extLst>
          </p:cNvPr>
          <p:cNvSpPr/>
          <p:nvPr/>
        </p:nvSpPr>
        <p:spPr>
          <a:xfrm>
            <a:off x="179106" y="2382607"/>
            <a:ext cx="197965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3F8F63-95C1-0D2D-1594-BD8D19E9BFB3}"/>
              </a:ext>
            </a:extLst>
          </p:cNvPr>
          <p:cNvSpPr/>
          <p:nvPr/>
        </p:nvSpPr>
        <p:spPr>
          <a:xfrm>
            <a:off x="179106" y="1404793"/>
            <a:ext cx="197965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B0187F-5B99-7FB8-FED7-67E9C1108DF9}"/>
              </a:ext>
            </a:extLst>
          </p:cNvPr>
          <p:cNvSpPr/>
          <p:nvPr/>
        </p:nvSpPr>
        <p:spPr>
          <a:xfrm>
            <a:off x="179106" y="480297"/>
            <a:ext cx="197965" cy="48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2024-05-13T00:18:59Z</dcterms:created>
  <dcterms:modified xsi:type="dcterms:W3CDTF">2024-05-13T00:20:29Z</dcterms:modified>
</cp:coreProperties>
</file>