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0EEA-74E9-6448-6702-E5C6776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335BC-28A7-20A8-FDA0-A63A5E421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1DE78-B271-F6CB-CBED-3BB85E70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33D-C1A6-4B87-9CF7-99F56CC92D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FBF3-8883-97E3-0AEE-F07FF325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01F32-5F0C-3C04-720E-2BA19B1A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7DD7-96A4-44D2-A683-0307A731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703C-2FAB-03AE-B188-154D02AD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04CBF-806E-53E9-6BA9-8E70A43C2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64389-2B98-90CF-15FC-2DAF4623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33D-C1A6-4B87-9CF7-99F56CC92D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91622-78C9-0DF2-1C55-4DE474DA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C6DC9-BFED-B809-E920-10D76D33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7DD7-96A4-44D2-A683-0307A731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077AC-D4A9-4C3F-CF80-80D6D1A45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4B2E7-1C18-51C7-1A97-34E140CC5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2E3E-6D03-EAFA-29CF-FC050BD2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33D-C1A6-4B87-9CF7-99F56CC92D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7C0A5-E3C0-8A9E-495D-7B99A8E7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9EF6B-24D9-1FAE-0C57-0E95B5A9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7DD7-96A4-44D2-A683-0307A731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2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C42C-54C8-64F9-A9ED-51E583A8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A2EB-D616-4CE7-1F38-8DBA97BF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89F8-7FAA-A227-C990-568D0710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33D-C1A6-4B87-9CF7-99F56CC92D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E4937-4159-1CC3-3401-C5484CDE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7588-9FAB-2C9A-25FA-DD11C176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7DD7-96A4-44D2-A683-0307A731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8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2E4B-342A-E114-2292-5A916BF1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E951-BFD6-5776-262B-F609D3968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4BF19-6959-C5BF-C76E-6CC7C8B1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33D-C1A6-4B87-9CF7-99F56CC92D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DB91-CC17-80EA-D47A-F0A5BC4F1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A4594-92A8-3C34-555E-2844E38B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7DD7-96A4-44D2-A683-0307A731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AB54-2AD9-2561-7C4F-C0B8CB58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D391-F73E-7F75-8B03-C0E71A9E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78443-4E0D-76BC-7333-8D6291933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71A96-AA94-6983-52B9-4AA7584C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33D-C1A6-4B87-9CF7-99F56CC92D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15B91-C6EF-275B-DE0A-33FC34BF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65AC3-2299-8565-AC0E-709F1C5F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7DD7-96A4-44D2-A683-0307A731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AD2E-0BA6-9102-F6D4-5E76D53F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7924B-60B1-0B78-D810-C5BBCA1E9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EB512-A099-A207-BF95-4A4CF78C6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DB009-5DF0-AAD2-8BB8-AEB5320C5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2D1A1-16F5-C786-4F34-B1EA61C0E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16158-5C26-0085-3F3E-EC5549D6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33D-C1A6-4B87-9CF7-99F56CC92D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C1331-2B35-E81B-B8E9-D242ADC9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8A61F-2978-1A76-C5C0-5BA70C75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7DD7-96A4-44D2-A683-0307A731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2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69B7-86A5-357C-763B-C5D7E553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8DF29-6A51-E330-85F8-939EA01B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33D-C1A6-4B87-9CF7-99F56CC92D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F8204-168A-124A-1EEE-318410F5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E25AE-BAAF-FCB4-44FC-438A27F7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7DD7-96A4-44D2-A683-0307A731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8E18E-3DD2-DE19-4C5A-487F73C3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33D-C1A6-4B87-9CF7-99F56CC92D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FBB8A-5AB9-F635-1033-33CBCC20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ED478-A5D6-461D-1904-07D42257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7DD7-96A4-44D2-A683-0307A731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E7BA-6685-0058-4152-0A8E499F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58AB-A4CA-0D7F-71DC-649657E0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79C4A-C3A4-5151-FCAD-45E1ABB39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09F46-A760-0953-DCC2-B3299457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33D-C1A6-4B87-9CF7-99F56CC92D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07784-77A5-3BF2-03EF-026899A8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A764F-CF7E-BD2B-BD1E-04767898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7DD7-96A4-44D2-A683-0307A731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3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BD55-35C6-2DC2-B804-3A1A6D6F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C986F-C6B3-8469-2277-95E5B9896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24B35-9B80-B54C-7D94-345EFC6CC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658B4-E165-8C8A-BB30-B8F38F10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33D-C1A6-4B87-9CF7-99F56CC92D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2F43A-9261-B4EB-33A4-B4036D6D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606F2-3FBE-876C-980B-4AA882FE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B7DD7-96A4-44D2-A683-0307A731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7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4A8FB-CDEA-E2F3-1093-C401784E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62356-DAEE-D5CA-2334-EAB541BAF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ADD6-294A-326D-D11B-19AE0AC7F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C733D-C1A6-4B87-9CF7-99F56CC92D9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ECD8-1767-7AE2-DAEB-6A0F86073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E22B-4802-89A2-1172-E166CDC05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3B7DD7-96A4-44D2-A683-0307A731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D80AB9A1-A12F-FDCF-3105-F25C809E2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2" b="85567"/>
          <a:stretch/>
        </p:blipFill>
        <p:spPr>
          <a:xfrm>
            <a:off x="0" y="0"/>
            <a:ext cx="5948313" cy="98981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CAD44DD-CB9A-38D8-2535-48088BA6F5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29" b="74607"/>
          <a:stretch/>
        </p:blipFill>
        <p:spPr>
          <a:xfrm>
            <a:off x="5876043" y="0"/>
            <a:ext cx="6168270" cy="1206631"/>
          </a:xfrm>
          <a:prstGeom prst="rect">
            <a:avLst/>
          </a:prstGeom>
        </p:spPr>
      </p:pic>
      <p:pic>
        <p:nvPicPr>
          <p:cNvPr id="9" name="Picture 8" descr="A screenshot of a test&#10;&#10;Description automatically generated">
            <a:extLst>
              <a:ext uri="{FF2B5EF4-FFF2-40B4-BE49-F238E27FC236}">
                <a16:creationId xmlns:a16="http://schemas.microsoft.com/office/drawing/2014/main" id="{F78F73C9-0B2F-BF9E-E9C9-86ABBEE4F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3" r="12612" b="6140"/>
          <a:stretch/>
        </p:blipFill>
        <p:spPr>
          <a:xfrm>
            <a:off x="147687" y="3001258"/>
            <a:ext cx="5948313" cy="1161539"/>
          </a:xfrm>
          <a:prstGeom prst="rect">
            <a:avLst/>
          </a:prstGeom>
        </p:spPr>
      </p:pic>
      <p:pic>
        <p:nvPicPr>
          <p:cNvPr id="10" name="Picture 9" descr="A screenshot of a test&#10;&#10;Description automatically generated">
            <a:extLst>
              <a:ext uri="{FF2B5EF4-FFF2-40B4-BE49-F238E27FC236}">
                <a16:creationId xmlns:a16="http://schemas.microsoft.com/office/drawing/2014/main" id="{F3F1E047-58D5-AF78-83AB-B503939B3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62" r="12612" b="32005"/>
          <a:stretch/>
        </p:blipFill>
        <p:spPr>
          <a:xfrm>
            <a:off x="-2" y="2011444"/>
            <a:ext cx="5948313" cy="989814"/>
          </a:xfrm>
          <a:prstGeom prst="rect">
            <a:avLst/>
          </a:prstGeom>
        </p:spPr>
      </p:pic>
      <p:pic>
        <p:nvPicPr>
          <p:cNvPr id="11" name="Picture 10" descr="A screenshot of a test&#10;&#10;Description automatically generated">
            <a:extLst>
              <a:ext uri="{FF2B5EF4-FFF2-40B4-BE49-F238E27FC236}">
                <a16:creationId xmlns:a16="http://schemas.microsoft.com/office/drawing/2014/main" id="{A8A055F8-1C17-4437-AAFD-09999E59F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5" r="12612" b="58591"/>
          <a:stretch/>
        </p:blipFill>
        <p:spPr>
          <a:xfrm>
            <a:off x="-1" y="989814"/>
            <a:ext cx="5948313" cy="1044019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F39CFFE-6A5A-11AD-E10E-2D5FE48110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79" r="14503" b="36591"/>
          <a:stretch/>
        </p:blipFill>
        <p:spPr>
          <a:xfrm>
            <a:off x="5956172" y="1177603"/>
            <a:ext cx="6235828" cy="98981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25A3E75-600C-5EC8-2376-4D38127ACB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14" r="14503"/>
          <a:stretch/>
        </p:blipFill>
        <p:spPr>
          <a:xfrm>
            <a:off x="5956172" y="2699721"/>
            <a:ext cx="6235828" cy="303464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AF854FA-D3DD-436C-5975-90F6362AE0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4" r="14503" b="17319"/>
          <a:stretch/>
        </p:blipFill>
        <p:spPr>
          <a:xfrm>
            <a:off x="5948311" y="2068655"/>
            <a:ext cx="6235828" cy="5738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141FA8-631B-9E80-AC8B-61FBDC236A5D}"/>
              </a:ext>
            </a:extLst>
          </p:cNvPr>
          <p:cNvSpPr/>
          <p:nvPr/>
        </p:nvSpPr>
        <p:spPr>
          <a:xfrm>
            <a:off x="6236606" y="1818159"/>
            <a:ext cx="220756" cy="1104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8ABE9D-A2B7-F0CB-6156-48099FA07BEE}"/>
              </a:ext>
            </a:extLst>
          </p:cNvPr>
          <p:cNvSpPr/>
          <p:nvPr/>
        </p:nvSpPr>
        <p:spPr>
          <a:xfrm>
            <a:off x="6133310" y="447857"/>
            <a:ext cx="239209" cy="729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72B40A-692F-243D-4D31-10CA26680CC9}"/>
              </a:ext>
            </a:extLst>
          </p:cNvPr>
          <p:cNvSpPr/>
          <p:nvPr/>
        </p:nvSpPr>
        <p:spPr>
          <a:xfrm>
            <a:off x="382363" y="1321498"/>
            <a:ext cx="239209" cy="729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1E807F-C0F9-783D-4034-88E6A795AAC4}"/>
              </a:ext>
            </a:extLst>
          </p:cNvPr>
          <p:cNvSpPr/>
          <p:nvPr/>
        </p:nvSpPr>
        <p:spPr>
          <a:xfrm>
            <a:off x="380199" y="2457011"/>
            <a:ext cx="239209" cy="729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E01150-1B63-6558-6BBC-340F5A5D2BC3}"/>
              </a:ext>
            </a:extLst>
          </p:cNvPr>
          <p:cNvSpPr/>
          <p:nvPr/>
        </p:nvSpPr>
        <p:spPr>
          <a:xfrm>
            <a:off x="499803" y="3582027"/>
            <a:ext cx="329756" cy="729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1D365-3C78-C8CF-0C16-3363A40D0E22}"/>
              </a:ext>
            </a:extLst>
          </p:cNvPr>
          <p:cNvSpPr/>
          <p:nvPr/>
        </p:nvSpPr>
        <p:spPr>
          <a:xfrm>
            <a:off x="322085" y="491057"/>
            <a:ext cx="297323" cy="498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1</cp:revision>
  <dcterms:created xsi:type="dcterms:W3CDTF">2024-05-13T00:08:46Z</dcterms:created>
  <dcterms:modified xsi:type="dcterms:W3CDTF">2024-05-13T00:11:42Z</dcterms:modified>
</cp:coreProperties>
</file>