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48E9-539D-69FF-75E4-4F2FC5159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C3C0D-5073-5C89-F8AD-5817CE255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BCE63-9794-957E-EDC4-FC5C8DDD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D21-7D5B-4950-80DF-580C2703B35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A1088-5FC9-D80C-6101-A4435776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8F678-F297-F8A8-9FBE-65C85A9F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FBFF-8752-4832-BF1A-7474F699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6256-9E86-743D-BAEC-849B2EE8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9CB1B-4E25-D276-C998-DBF2DDB32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7A098-5453-6EE9-42DF-8680A45A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D21-7D5B-4950-80DF-580C2703B35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48960-ED1B-CD2B-A3B6-51B16FFB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4C67E-5373-8312-B59A-7870B1A3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FBFF-8752-4832-BF1A-7474F699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1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31E3E-5DE5-EA48-229C-36395A33B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A208A-569C-2DD8-89F9-B0B0D1232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BAE5F-9279-26CF-80DB-A9B86F8F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D21-7D5B-4950-80DF-580C2703B35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CBC92-D3AB-D958-4B62-9C809FE7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3D363-565A-C77A-764A-973D1975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FBFF-8752-4832-BF1A-7474F699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5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8059-3B41-5412-8807-3DC4302A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3EA3-AB72-8DAF-FD6C-74BA6990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B615-B288-6C8D-09E5-F8518531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D21-7D5B-4950-80DF-580C2703B35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5BF7D-BC9E-B5FE-ACF7-6BF4F525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6E8FD-213A-5D23-E59A-F7452981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FBFF-8752-4832-BF1A-7474F699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4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77F5-E6AE-9705-0469-E8992219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BB62E-F1A3-7842-759C-9D51F52EE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0394-9621-AC1F-EE74-94D0D7CE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D21-7D5B-4950-80DF-580C2703B35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97FB-BAEF-66F0-9A1C-00896989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1163C-0881-9A59-9605-609FB96A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FBFF-8752-4832-BF1A-7474F699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8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7635-3C9A-2689-261E-13001F7E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8D5A-F6AF-1507-1FFE-C826BABEE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1152A-E017-91A8-0CC4-82804781A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98E63-0A81-B8F9-264B-49E3FF39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D21-7D5B-4950-80DF-580C2703B35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61FC6-B2F4-577B-DBF5-2CE54508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F757F-97C9-DACA-E903-F703DA50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FBFF-8752-4832-BF1A-7474F699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9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6CDD-D034-787C-290B-6EF75CEF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1042C-E43D-7334-A95E-1C08A8EE5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6209E-0972-F43A-B72A-B5E8B9E68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796B3-6907-75AB-7F26-B99B1EFEE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0273E-C739-58BC-D75A-CBD49D902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40619-D61B-5B73-1B57-0D05A806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D21-7D5B-4950-80DF-580C2703B35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4883E-6060-A1F6-1114-5E4022C2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F1F3A-A866-5A12-D1D5-FB804BA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FBFF-8752-4832-BF1A-7474F699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0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99B2-6BD6-3B41-E047-BBA3761C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9118F-C67A-262C-1343-64D79A97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D21-7D5B-4950-80DF-580C2703B35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EBDEF-8350-4F4F-FC8D-9625D633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96FE9-0EE8-3F1B-FFE0-FBDC02F5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FBFF-8752-4832-BF1A-7474F699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4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92586-C97F-FCCC-ED22-34996BA8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D21-7D5B-4950-80DF-580C2703B35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EF4CA-316B-B1C3-E636-C704783F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B75E4-0364-0166-F672-96A857A6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FBFF-8752-4832-BF1A-7474F699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7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868D-4BB0-8389-6E96-45BD9720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31FF1-D7CB-0FE0-D492-6B392368E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BD0D3-1821-EF6A-3EE0-B3438CDD6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2D8D2-8082-C6DD-7A06-51D3470E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D21-7D5B-4950-80DF-580C2703B35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DCA07-9335-8567-F4E9-88CD0622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13AD0-7794-B124-E20F-522BBDD4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FBFF-8752-4832-BF1A-7474F699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199D-054F-790C-E8C3-581677C6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65E57-BF53-C71A-1AA3-106946320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41341-C342-4E4D-FC09-744CF9195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DB3FB-8C68-AD61-85AA-20EA93D0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D21-7D5B-4950-80DF-580C2703B35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FEB28-D44A-55A4-01F5-C47C1E3C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57319-6B5C-CBF3-6DD9-C7282A6E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FBFF-8752-4832-BF1A-7474F699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0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DE717-2E95-C1E3-89BF-7C40ECE4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530B2-917A-2014-3D36-C1005C3BF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9F94B-76B7-9956-20C0-F2505C594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7D3D21-7D5B-4950-80DF-580C2703B35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39236-37BE-0E02-C230-526B348B0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6C854-693F-A0CB-2D74-D254899A9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DFBFF-8752-4832-BF1A-7474F699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5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F40503-F4C2-EDFE-5171-5B2711F10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46" b="85677"/>
          <a:stretch/>
        </p:blipFill>
        <p:spPr>
          <a:xfrm>
            <a:off x="0" y="0"/>
            <a:ext cx="4854804" cy="829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55BB8-4BD8-F4C1-0834-F9D21D3F57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3" r="21598" b="35173"/>
          <a:stretch/>
        </p:blipFill>
        <p:spPr>
          <a:xfrm>
            <a:off x="75415" y="3261738"/>
            <a:ext cx="4779389" cy="97323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F2E2087-505B-85DA-80E4-952262E2E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9" r="18846" b="8065"/>
          <a:stretch/>
        </p:blipFill>
        <p:spPr>
          <a:xfrm>
            <a:off x="0" y="2385849"/>
            <a:ext cx="4854804" cy="103414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9A2F3CB-7CE2-3D4D-4F7B-F5B142F3DF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4" r="18846" b="35803"/>
          <a:stretch/>
        </p:blipFill>
        <p:spPr>
          <a:xfrm>
            <a:off x="0" y="1570867"/>
            <a:ext cx="4854804" cy="82955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1296034-A628-0BA8-C5F9-8D1635892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61" r="18846" b="61841"/>
          <a:stretch/>
        </p:blipFill>
        <p:spPr>
          <a:xfrm>
            <a:off x="0" y="864391"/>
            <a:ext cx="4854804" cy="706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B27913B-5167-3528-90BE-4C4C6B125614}"/>
              </a:ext>
            </a:extLst>
          </p:cNvPr>
          <p:cNvSpPr/>
          <p:nvPr/>
        </p:nvSpPr>
        <p:spPr>
          <a:xfrm>
            <a:off x="75414" y="3748356"/>
            <a:ext cx="348791" cy="48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95E565-BBF4-633D-665F-53E3A705849B}"/>
              </a:ext>
            </a:extLst>
          </p:cNvPr>
          <p:cNvSpPr/>
          <p:nvPr/>
        </p:nvSpPr>
        <p:spPr>
          <a:xfrm>
            <a:off x="56559" y="2913147"/>
            <a:ext cx="348791" cy="48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38B1E4-3111-1CAF-68D4-4ED7AA0E1DFB}"/>
              </a:ext>
            </a:extLst>
          </p:cNvPr>
          <p:cNvSpPr/>
          <p:nvPr/>
        </p:nvSpPr>
        <p:spPr>
          <a:xfrm>
            <a:off x="28278" y="1923922"/>
            <a:ext cx="348791" cy="48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4FEE29-1685-A656-F8EA-365F13688EDD}"/>
              </a:ext>
            </a:extLst>
          </p:cNvPr>
          <p:cNvSpPr/>
          <p:nvPr/>
        </p:nvSpPr>
        <p:spPr>
          <a:xfrm>
            <a:off x="4710" y="1142964"/>
            <a:ext cx="348791" cy="48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E32356-DB7F-DCC5-C671-A57AB40AA6A9}"/>
              </a:ext>
            </a:extLst>
          </p:cNvPr>
          <p:cNvSpPr/>
          <p:nvPr/>
        </p:nvSpPr>
        <p:spPr>
          <a:xfrm>
            <a:off x="28278" y="325377"/>
            <a:ext cx="348791" cy="48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4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1</cp:revision>
  <dcterms:created xsi:type="dcterms:W3CDTF">2024-05-13T00:11:45Z</dcterms:created>
  <dcterms:modified xsi:type="dcterms:W3CDTF">2024-05-13T00:13:35Z</dcterms:modified>
</cp:coreProperties>
</file>