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8114-5604-6068-55DB-CCE36B10A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E2481-D8FC-4490-2E0F-C5BBF2064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AB0D-6A95-0DE5-41A0-800D5DEC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0A8C-EA2B-FAB1-68F0-9831CAFD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29582-D2EC-531B-BA19-EAA71311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0115-D849-CD32-0FA5-D43F9EB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0C6F5-8163-54F8-3967-16057D7FF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A2E2-B489-7705-4DB7-9E4A8A24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70B4-5F11-8730-9CF0-5A52B38D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AA71-CCE8-3BF2-2785-7618C44E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BC927-13E3-5650-BF69-23861DC3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913B4-720E-249F-0313-8D9C4B4B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F76D-815B-1508-F650-ED3F1397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D030-7A9C-AAE3-BD93-1AD562F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2B388-53F9-C0E8-B9D3-5424BD54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4F7F-34B2-80BA-8CE5-A3F15BA4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0F9C-C1A8-5726-1B1B-B1437665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76BAD-5D86-1A93-9D79-E64A245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AC83-A068-AA8B-247D-AF8D989B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4715-BA0A-E617-4C52-798B73A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8EE-3441-A110-9B19-34FD3E6A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CCE2C-F7CD-E901-14C3-9A40AF61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5938-D408-AA75-45F0-AA24CE57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D535-467B-BC07-DCCB-B2F08234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929E-81D6-8421-F634-38C1AF65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C85E-299E-F331-F97F-06CA7210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EAD5-FFB3-44CD-A420-BDB2AD281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8232F-B63E-F930-309B-6E4BDFC3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4D64-AB0B-B654-7602-B0913020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27C5-3C3B-BB03-020D-4AA5FC93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F7BD-90C2-2D8D-802D-9BC729F5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289D-D582-705B-99C1-B49EBEE2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6C29-D62F-CDB9-C7EA-1A46792C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DEBA-2202-224F-E782-A6AA0C8E6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C30FF-EBA2-1948-D3B4-88B5CB177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7B0D7-CACF-23FE-5CA3-CCA346843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5C08F-AE6F-B0C8-0FB2-66F4B349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EF4AF-DC86-C8D7-A793-6188130F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4FF32-64A0-5BC6-8579-402AFC5A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2B61-F76F-418F-2713-1B3303B9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58FE4-42FC-7431-E527-45EEE395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3A8B-AC85-5790-5E3E-48708D5B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52E2B-ABBE-7EEF-32F4-336BA89D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62057-A91B-B5CA-1903-F94AB5E7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C6029-5F54-74C1-BBA2-1041DA25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63CD2-279A-B977-50B4-DAAC3C49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5A53-C8BB-546C-E5B9-87D60C7A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9942-6490-5B4C-A865-742EB0E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6F3E-B389-1DE7-7940-B07EF3A07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5865-1287-A751-5EDE-DC06CE1E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7E5D-8373-DAF4-2F65-7E9AC95F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815AA-F153-CEE6-399B-16BC09B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8337-6DD7-4FE3-D95D-F44A73DF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D697-50C8-F402-B384-D5B1F6743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EB9EF-9DC4-777F-0744-1DB0008F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E08F-474D-A804-0B1A-B079DCBE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0EFC-85F5-8649-DAE0-36499A5F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6BC14-CEAF-B0D0-23C4-D86FD793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2F4CC-750B-76D6-323A-7245430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642F-1FAF-C48C-A66A-7B5638A9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7E91-687C-2379-0633-E32F5B16B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819B2-0467-441A-911A-AE8E79F1D7EE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B9F6-EF1E-D69A-8F57-3DD80140C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7CC1-B489-6801-E211-4DC3C1FC3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4854F-9381-421D-ADFF-3C4BC283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FF0CF9-7CC4-09A9-4AA1-2DD984211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2" b="86575"/>
          <a:stretch/>
        </p:blipFill>
        <p:spPr>
          <a:xfrm>
            <a:off x="1" y="1"/>
            <a:ext cx="4920792" cy="770352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AD314C28-BF7A-F52B-47F8-306763FC7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7" b="76612"/>
          <a:stretch/>
        </p:blipFill>
        <p:spPr>
          <a:xfrm>
            <a:off x="5599109" y="49923"/>
            <a:ext cx="4920792" cy="90896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B4A3E5-2889-0A53-E054-4EDA3E00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97" r="15592" b="7411"/>
          <a:stretch/>
        </p:blipFill>
        <p:spPr>
          <a:xfrm>
            <a:off x="67559" y="2217365"/>
            <a:ext cx="4920792" cy="95210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4017AA-1A4E-8C26-AFED-B9A050E304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49" r="15592" b="36023"/>
          <a:stretch/>
        </p:blipFill>
        <p:spPr>
          <a:xfrm>
            <a:off x="0" y="1486789"/>
            <a:ext cx="4920792" cy="67873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EBCE030-5CD2-7CFE-E365-1F579044A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9" r="15592" b="60692"/>
          <a:stretch/>
        </p:blipFill>
        <p:spPr>
          <a:xfrm>
            <a:off x="0" y="958889"/>
            <a:ext cx="4920792" cy="5279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528A4C9-BAF4-3FBE-B43A-CA779CC4B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0" r="15592" b="76654"/>
          <a:stretch/>
        </p:blipFill>
        <p:spPr>
          <a:xfrm>
            <a:off x="0" y="704365"/>
            <a:ext cx="4920792" cy="254524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46B87AEE-9618-31D3-B6F7-5468B7E69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45" r="16357" b="10134"/>
          <a:stretch/>
        </p:blipFill>
        <p:spPr>
          <a:xfrm>
            <a:off x="5599109" y="1867855"/>
            <a:ext cx="4920792" cy="226244"/>
          </a:xfrm>
          <a:prstGeom prst="rect">
            <a:avLst/>
          </a:prstGeom>
        </p:spPr>
      </p:pic>
      <p:pic>
        <p:nvPicPr>
          <p:cNvPr id="14" name="Picture 13" descr="A screenshot of a test&#10;&#10;Description automatically generated">
            <a:extLst>
              <a:ext uri="{FF2B5EF4-FFF2-40B4-BE49-F238E27FC236}">
                <a16:creationId xmlns:a16="http://schemas.microsoft.com/office/drawing/2014/main" id="{490F7D8B-A4C5-2104-5460-FEB5CD72F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7" r="16357" b="25172"/>
          <a:stretch/>
        </p:blipFill>
        <p:spPr>
          <a:xfrm>
            <a:off x="5599109" y="1645473"/>
            <a:ext cx="4920792" cy="226244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61A59D64-704F-178C-0492-56A452EAE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5" r="16357" b="40454"/>
          <a:stretch/>
        </p:blipFill>
        <p:spPr>
          <a:xfrm>
            <a:off x="5599109" y="958889"/>
            <a:ext cx="4920792" cy="7182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5F1F02F-08FE-962E-3925-CCEEE2435597}"/>
              </a:ext>
            </a:extLst>
          </p:cNvPr>
          <p:cNvSpPr/>
          <p:nvPr/>
        </p:nvSpPr>
        <p:spPr>
          <a:xfrm>
            <a:off x="179107" y="2652786"/>
            <a:ext cx="348791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3057D5-4626-9DEA-0BE8-F41F47F577E8}"/>
              </a:ext>
            </a:extLst>
          </p:cNvPr>
          <p:cNvSpPr/>
          <p:nvPr/>
        </p:nvSpPr>
        <p:spPr>
          <a:xfrm>
            <a:off x="179106" y="1780239"/>
            <a:ext cx="254527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777CB8-2068-D4EC-D6BD-841F130DCBC2}"/>
              </a:ext>
            </a:extLst>
          </p:cNvPr>
          <p:cNvSpPr/>
          <p:nvPr/>
        </p:nvSpPr>
        <p:spPr>
          <a:xfrm>
            <a:off x="5723638" y="1433879"/>
            <a:ext cx="271809" cy="66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7FA7E-730C-DF89-1B7A-982F6E2527EA}"/>
              </a:ext>
            </a:extLst>
          </p:cNvPr>
          <p:cNvSpPr/>
          <p:nvPr/>
        </p:nvSpPr>
        <p:spPr>
          <a:xfrm>
            <a:off x="141399" y="366190"/>
            <a:ext cx="329939" cy="1073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78AE0-F060-F17F-E229-25566E203416}"/>
              </a:ext>
            </a:extLst>
          </p:cNvPr>
          <p:cNvSpPr/>
          <p:nvPr/>
        </p:nvSpPr>
        <p:spPr>
          <a:xfrm>
            <a:off x="5646241" y="476614"/>
            <a:ext cx="349206" cy="482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2024-05-13T00:14:14Z</dcterms:created>
  <dcterms:modified xsi:type="dcterms:W3CDTF">2024-05-13T00:18:56Z</dcterms:modified>
</cp:coreProperties>
</file>