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E1F77-6C1D-4590-A3E9-6318ACE2FA0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0D230-4C41-45F4-998B-30BF1C2A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AC822-A605-857F-B41A-B61496E97E88}"/>
              </a:ext>
            </a:extLst>
          </p:cNvPr>
          <p:cNvGrpSpPr/>
          <p:nvPr/>
        </p:nvGrpSpPr>
        <p:grpSpPr>
          <a:xfrm>
            <a:off x="6096000" y="274046"/>
            <a:ext cx="6125497" cy="6309907"/>
            <a:chOff x="3048000" y="274046"/>
            <a:chExt cx="6125497" cy="6309907"/>
          </a:xfrm>
        </p:grpSpPr>
        <p:pic>
          <p:nvPicPr>
            <p:cNvPr id="3" name="Picture 2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F79D7DFE-B901-8AB6-78FE-8C9FABE6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458" y="274046"/>
              <a:ext cx="5121084" cy="630990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90614F-93C0-3A9E-F4C7-664C7C86278F}"/>
                </a:ext>
              </a:extLst>
            </p:cNvPr>
            <p:cNvSpPr/>
            <p:nvPr/>
          </p:nvSpPr>
          <p:spPr>
            <a:xfrm>
              <a:off x="3048000" y="1720645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1FBB4-ECE2-815D-8EBB-D14FD2EE248D}"/>
                </a:ext>
              </a:extLst>
            </p:cNvPr>
            <p:cNvSpPr/>
            <p:nvPr/>
          </p:nvSpPr>
          <p:spPr>
            <a:xfrm>
              <a:off x="3131574" y="3013587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C6850E-1BEA-45DA-3ED5-3C3EB52E2E35}"/>
                </a:ext>
              </a:extLst>
            </p:cNvPr>
            <p:cNvSpPr/>
            <p:nvPr/>
          </p:nvSpPr>
          <p:spPr>
            <a:xfrm>
              <a:off x="3131574" y="4661118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F7E7D2-3480-04D8-FA8E-0065DCEAE977}"/>
                </a:ext>
              </a:extLst>
            </p:cNvPr>
            <p:cNvSpPr/>
            <p:nvPr/>
          </p:nvSpPr>
          <p:spPr>
            <a:xfrm>
              <a:off x="3244645" y="6291799"/>
              <a:ext cx="5928852" cy="292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F64F6-FBE6-09C8-1CBE-78714A1646DD}"/>
                </a:ext>
              </a:extLst>
            </p:cNvPr>
            <p:cNvSpPr/>
            <p:nvPr/>
          </p:nvSpPr>
          <p:spPr>
            <a:xfrm rot="5400000">
              <a:off x="3268559" y="1223264"/>
              <a:ext cx="924232" cy="359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3850CC-2D98-ACB0-2FE8-10EFC750209C}"/>
                </a:ext>
              </a:extLst>
            </p:cNvPr>
            <p:cNvSpPr/>
            <p:nvPr/>
          </p:nvSpPr>
          <p:spPr>
            <a:xfrm rot="5400000">
              <a:off x="3337250" y="2854122"/>
              <a:ext cx="924232" cy="222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83C7F-346C-E5AA-E764-2D7089D00022}"/>
                </a:ext>
              </a:extLst>
            </p:cNvPr>
            <p:cNvSpPr/>
            <p:nvPr/>
          </p:nvSpPr>
          <p:spPr>
            <a:xfrm rot="5400000">
              <a:off x="3339451" y="4484803"/>
              <a:ext cx="924232" cy="222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1F618C-A633-7016-6394-3072CFF802E3}"/>
                </a:ext>
              </a:extLst>
            </p:cNvPr>
            <p:cNvSpPr/>
            <p:nvPr/>
          </p:nvSpPr>
          <p:spPr>
            <a:xfrm rot="5400000">
              <a:off x="3465828" y="6139128"/>
              <a:ext cx="667076" cy="222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0BC4F-F4AE-AB9F-205B-BAFA78D94345}"/>
              </a:ext>
            </a:extLst>
          </p:cNvPr>
          <p:cNvGrpSpPr/>
          <p:nvPr/>
        </p:nvGrpSpPr>
        <p:grpSpPr>
          <a:xfrm>
            <a:off x="14748" y="75135"/>
            <a:ext cx="6164826" cy="5380186"/>
            <a:chOff x="3048000" y="738907"/>
            <a:chExt cx="6164826" cy="5380186"/>
          </a:xfrm>
        </p:grpSpPr>
        <p:pic>
          <p:nvPicPr>
            <p:cNvPr id="15" name="Picture 14" descr="A screenshot of a test&#10;&#10;Description automatically generated">
              <a:extLst>
                <a:ext uri="{FF2B5EF4-FFF2-40B4-BE49-F238E27FC236}">
                  <a16:creationId xmlns:a16="http://schemas.microsoft.com/office/drawing/2014/main" id="{3C097045-73BE-58D9-F7F3-5D75AE39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613" y="738907"/>
              <a:ext cx="5006774" cy="538018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6B887-79C1-3FAB-7907-482810B2BCD0}"/>
                </a:ext>
              </a:extLst>
            </p:cNvPr>
            <p:cNvSpPr/>
            <p:nvPr/>
          </p:nvSpPr>
          <p:spPr>
            <a:xfrm>
              <a:off x="3048000" y="1661651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C2333A-3173-5814-D264-F0E6E0CABBF3}"/>
                </a:ext>
              </a:extLst>
            </p:cNvPr>
            <p:cNvSpPr/>
            <p:nvPr/>
          </p:nvSpPr>
          <p:spPr>
            <a:xfrm>
              <a:off x="3131574" y="3775588"/>
              <a:ext cx="5928852" cy="350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D82DD6-9D67-B552-E6A7-522CAA4EDFCA}"/>
                </a:ext>
              </a:extLst>
            </p:cNvPr>
            <p:cNvSpPr/>
            <p:nvPr/>
          </p:nvSpPr>
          <p:spPr>
            <a:xfrm>
              <a:off x="3283974" y="5768335"/>
              <a:ext cx="5928852" cy="350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F0D0CE-6503-9A0F-F298-7BC27873EADC}"/>
                </a:ext>
              </a:extLst>
            </p:cNvPr>
            <p:cNvSpPr/>
            <p:nvPr/>
          </p:nvSpPr>
          <p:spPr>
            <a:xfrm rot="5400000">
              <a:off x="3460451" y="1366181"/>
              <a:ext cx="702935" cy="43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1340ED-CEEA-0240-E044-045350030F6F}"/>
                </a:ext>
              </a:extLst>
            </p:cNvPr>
            <p:cNvSpPr/>
            <p:nvPr/>
          </p:nvSpPr>
          <p:spPr>
            <a:xfrm rot="5400000">
              <a:off x="3460450" y="3204461"/>
              <a:ext cx="702935" cy="438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93902C-5701-58E6-7D4B-19AE3ECC675D}"/>
                </a:ext>
              </a:extLst>
            </p:cNvPr>
            <p:cNvSpPr/>
            <p:nvPr/>
          </p:nvSpPr>
          <p:spPr>
            <a:xfrm rot="5400000">
              <a:off x="3467787" y="5204189"/>
              <a:ext cx="836822" cy="290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37443C-27A0-8B55-888C-CCC19001DBC5}"/>
              </a:ext>
            </a:extLst>
          </p:cNvPr>
          <p:cNvGrpSpPr/>
          <p:nvPr/>
        </p:nvGrpSpPr>
        <p:grpSpPr>
          <a:xfrm>
            <a:off x="85651" y="5469836"/>
            <a:ext cx="5928852" cy="1313029"/>
            <a:chOff x="3131573" y="2830778"/>
            <a:chExt cx="5928852" cy="1313029"/>
          </a:xfrm>
        </p:grpSpPr>
        <p:pic>
          <p:nvPicPr>
            <p:cNvPr id="31" name="Picture 3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F389DCA-A916-D1D5-E74D-B6519466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543" y="2830778"/>
              <a:ext cx="4762913" cy="119644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4273E4-87CF-C1E1-26CD-E4E22BF4471F}"/>
                </a:ext>
              </a:extLst>
            </p:cNvPr>
            <p:cNvSpPr/>
            <p:nvPr/>
          </p:nvSpPr>
          <p:spPr>
            <a:xfrm>
              <a:off x="3131573" y="3643507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ABD449-2B5B-9D17-14D6-FAB56CA834B9}"/>
                </a:ext>
              </a:extLst>
            </p:cNvPr>
            <p:cNvSpPr/>
            <p:nvPr/>
          </p:nvSpPr>
          <p:spPr>
            <a:xfrm rot="5400000">
              <a:off x="3504890" y="3570404"/>
              <a:ext cx="924232" cy="222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82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3</cp:revision>
  <dcterms:created xsi:type="dcterms:W3CDTF">2024-04-12T14:33:55Z</dcterms:created>
  <dcterms:modified xsi:type="dcterms:W3CDTF">2024-04-12T17:03:50Z</dcterms:modified>
</cp:coreProperties>
</file>