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3D860-4722-CED0-29C5-BD4AECBE4E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7DBF54-F468-F223-3BC0-5EA9F6B819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1CCDED-B959-D99E-5C90-F4347DDE1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29EE5-5A01-4CB2-877B-F076E36D04CB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C5D185-F32E-4403-C483-9F83F8015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6741E4-94E9-1C38-3303-C6B0DC539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411A3-AB45-46C5-A18D-FB3DFA82D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881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4BCDD-F6F7-796B-59AA-B770DC9E8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137FCC-76F1-2235-7E4D-5EBE2F8229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5446F0-4BD5-E8D1-D45D-CB51334A9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29EE5-5A01-4CB2-877B-F076E36D04CB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2F7F4B-B939-E89C-1E33-DC74AF3E1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253264-85E7-5446-1305-B94D340CB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411A3-AB45-46C5-A18D-FB3DFA82D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082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9D58D6-6DA0-F950-69AF-FEAF29F37F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A63EBC-4B0E-25F7-EF48-144647BEBC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C52DC3-499E-EF11-245E-738081738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29EE5-5A01-4CB2-877B-F076E36D04CB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E8072D-F77C-1056-688B-F047BA703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575068-2042-16FA-3469-4891AD621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411A3-AB45-46C5-A18D-FB3DFA82D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639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E7451-DC5A-8EE8-612E-4854513F0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DAD395-A780-4549-4470-4F3CC70B99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001BE6-7336-E88C-44EA-73949FAC6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29EE5-5A01-4CB2-877B-F076E36D04CB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CE8850-895C-7198-DB63-663E93914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787794-59B6-042F-4DE9-5823AEBE6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411A3-AB45-46C5-A18D-FB3DFA82D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197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BDA87-8D2E-5D19-B2C2-88214A18E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BAFD34-8B1E-C9FD-DF89-7F5BA7A91F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16479E-4420-7A98-B799-AFBD5FF5E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29EE5-5A01-4CB2-877B-F076E36D04CB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AFBD01-FA10-3847-E0DA-BA1E3DE5B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CEFDE8-65E6-5EFA-0776-356949E83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411A3-AB45-46C5-A18D-FB3DFA82D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380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6D2B1-5B1F-A72A-B005-4B0B78ED4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712206-5EAC-F92A-DDEF-88A6C69356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FE789E-B5BD-8C55-8670-9CDA52676E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D48B1A-D2D0-DDE3-57AA-3FC9909D7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29EE5-5A01-4CB2-877B-F076E36D04CB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E9512E-702D-ACE4-0A89-AC0D4488A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2A9F54-361D-B111-302E-6C683C284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411A3-AB45-46C5-A18D-FB3DFA82D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273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B5E71-E386-1EE9-9721-7160ED12D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735EC4-CC72-AEAD-55E5-314F59C354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71DA44-4C36-3969-D425-02FA682083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CEB607-D149-3F3C-8A96-85CFD56990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5ACC02-847E-5944-1F9E-227363C8E6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99B010-7F4B-373C-B3B8-1FE2DC5B9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29EE5-5A01-4CB2-877B-F076E36D04CB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8ACF0F-64BC-A9D8-559F-672E874BD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D5E8B8-7972-6C41-53F9-564614F89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411A3-AB45-46C5-A18D-FB3DFA82D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994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3F806-5D2F-AC8C-8FF3-13303124E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2D3768-1EC5-5A82-53D9-03F5C4E88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29EE5-5A01-4CB2-877B-F076E36D04CB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6A654E-2ED0-4290-BB94-87FCABF48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16EDC9-AAFD-D52C-03C1-E9B3024A4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411A3-AB45-46C5-A18D-FB3DFA82D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539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75547F-F21F-9BF9-47D2-DA0E26295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29EE5-5A01-4CB2-877B-F076E36D04CB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AD32DF-8CA2-F1DC-875D-7750C387C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D175E8-3573-4CEF-7F8B-23AE657A1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411A3-AB45-46C5-A18D-FB3DFA82D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851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0E462-3FAB-28ED-1190-54E1C73B9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8FCAA0-F209-463C-14EF-B40B184C0B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7DB2A1-DAA8-AF37-69F0-9B2B236F2F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17D4F7-D8E1-B6C9-B8A4-1FE3DA43D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29EE5-5A01-4CB2-877B-F076E36D04CB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20502A-4FA1-D83B-C479-E669DC2EB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006149-184E-874E-CAD9-CD20F2F5E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411A3-AB45-46C5-A18D-FB3DFA82D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601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9A311-5AB2-E304-7D3D-C4C19D987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53D408-CE32-9C51-79FB-D8E4279BB9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2ED477-0CA5-EE69-1E56-5D39D021A4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2FD00D-E804-3FAD-A2E8-7DDF519F2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29EE5-5A01-4CB2-877B-F076E36D04CB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97ECD9-E46C-741B-D4CD-51599F911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15D320-37F0-345D-5B85-BDE02F502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411A3-AB45-46C5-A18D-FB3DFA82D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934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A8CB17-EB4C-58D3-0B39-0BB7E79D6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090D24-FF91-2175-9126-51EC53D54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650BD-86B5-9FF5-DC4C-EDF1EC3205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A529EE5-5A01-4CB2-877B-F076E36D04CB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61054-D525-CF98-BAC1-488771F5DC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5CCB84-35AC-4884-4061-33068EDD06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47411A3-AB45-46C5-A18D-FB3DFA82D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037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A8767C03-2F90-E683-E23B-C79A4B89AAA7}"/>
              </a:ext>
            </a:extLst>
          </p:cNvPr>
          <p:cNvGrpSpPr/>
          <p:nvPr/>
        </p:nvGrpSpPr>
        <p:grpSpPr>
          <a:xfrm>
            <a:off x="0" y="301839"/>
            <a:ext cx="5928852" cy="5516598"/>
            <a:chOff x="0" y="301839"/>
            <a:chExt cx="5928852" cy="5516598"/>
          </a:xfrm>
        </p:grpSpPr>
        <p:pic>
          <p:nvPicPr>
            <p:cNvPr id="5" name="Picture 4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2C27D5D7-6D17-A5E4-041B-130848F234C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67283"/>
            <a:stretch/>
          </p:blipFill>
          <p:spPr>
            <a:xfrm>
              <a:off x="440748" y="301839"/>
              <a:ext cx="5273497" cy="1949748"/>
            </a:xfrm>
            <a:prstGeom prst="rect">
              <a:avLst/>
            </a:prstGeom>
          </p:spPr>
        </p:pic>
        <p:pic>
          <p:nvPicPr>
            <p:cNvPr id="6" name="Picture 5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4879246D-EAB7-2E2A-10B7-CD9E63C30BB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8492" b="58907"/>
            <a:stretch/>
          </p:blipFill>
          <p:spPr>
            <a:xfrm>
              <a:off x="440747" y="2371879"/>
              <a:ext cx="5273497" cy="155012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B00B591-7410-E162-C94B-5E6B912349D2}"/>
                </a:ext>
              </a:extLst>
            </p:cNvPr>
            <p:cNvSpPr/>
            <p:nvPr/>
          </p:nvSpPr>
          <p:spPr>
            <a:xfrm>
              <a:off x="0" y="1199207"/>
              <a:ext cx="5928852" cy="27530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8AA518B3-E4D1-65B1-8F29-63B1B693C4A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6785"/>
            <a:stretch/>
          </p:blipFill>
          <p:spPr>
            <a:xfrm>
              <a:off x="440747" y="2647183"/>
              <a:ext cx="5273497" cy="3171254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8C26D50-153E-5A45-1834-30EB52005B78}"/>
                </a:ext>
              </a:extLst>
            </p:cNvPr>
            <p:cNvSpPr/>
            <p:nvPr/>
          </p:nvSpPr>
          <p:spPr>
            <a:xfrm>
              <a:off x="0" y="5383490"/>
              <a:ext cx="5928852" cy="27530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B5074B7-B433-9A61-6007-F848FA26CA52}"/>
                </a:ext>
              </a:extLst>
            </p:cNvPr>
            <p:cNvSpPr/>
            <p:nvPr/>
          </p:nvSpPr>
          <p:spPr>
            <a:xfrm rot="5400000">
              <a:off x="474277" y="1044549"/>
              <a:ext cx="702935" cy="15698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53F1F34-6E4D-682F-0BB2-70F0E5B2D36A}"/>
                </a:ext>
              </a:extLst>
            </p:cNvPr>
            <p:cNvSpPr/>
            <p:nvPr/>
          </p:nvSpPr>
          <p:spPr>
            <a:xfrm rot="5400000">
              <a:off x="294577" y="2412938"/>
              <a:ext cx="1062334" cy="1569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36A695D-AFD0-34AD-0372-E91C0763D10E}"/>
                </a:ext>
              </a:extLst>
            </p:cNvPr>
            <p:cNvSpPr/>
            <p:nvPr/>
          </p:nvSpPr>
          <p:spPr>
            <a:xfrm rot="5400000">
              <a:off x="294577" y="4798038"/>
              <a:ext cx="1062334" cy="1569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904825F-79FB-7693-39FC-18A27C68BD39}"/>
              </a:ext>
            </a:extLst>
          </p:cNvPr>
          <p:cNvGrpSpPr/>
          <p:nvPr/>
        </p:nvGrpSpPr>
        <p:grpSpPr>
          <a:xfrm>
            <a:off x="5161280" y="328386"/>
            <a:ext cx="6065750" cy="5624047"/>
            <a:chOff x="1696720" y="789696"/>
            <a:chExt cx="6065750" cy="5624047"/>
          </a:xfrm>
        </p:grpSpPr>
        <p:pic>
          <p:nvPicPr>
            <p:cNvPr id="15" name="Picture 14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52C9FD0B-E9F0-8803-2168-A73A5A59F10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58490" y="789696"/>
              <a:ext cx="5303980" cy="5624047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4A86D2D-AA26-68DC-6563-4362793637BB}"/>
                </a:ext>
              </a:extLst>
            </p:cNvPr>
            <p:cNvSpPr/>
            <p:nvPr/>
          </p:nvSpPr>
          <p:spPr>
            <a:xfrm>
              <a:off x="1696720" y="3601719"/>
              <a:ext cx="5928852" cy="27530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C8DA665-9065-D2C1-4012-BAA6394EBDF5}"/>
                </a:ext>
              </a:extLst>
            </p:cNvPr>
            <p:cNvSpPr/>
            <p:nvPr/>
          </p:nvSpPr>
          <p:spPr>
            <a:xfrm>
              <a:off x="1696720" y="6068304"/>
              <a:ext cx="5928852" cy="27530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B2E20429-9866-5469-6BF0-EE4BAE0F7C1F}"/>
                </a:ext>
              </a:extLst>
            </p:cNvPr>
            <p:cNvSpPr/>
            <p:nvPr/>
          </p:nvSpPr>
          <p:spPr>
            <a:xfrm rot="5400000">
              <a:off x="2435157" y="3309408"/>
              <a:ext cx="702935" cy="15698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ADCAC1D-5BCF-559B-FA6D-11C7B91FCC6F}"/>
                </a:ext>
              </a:extLst>
            </p:cNvPr>
            <p:cNvSpPr/>
            <p:nvPr/>
          </p:nvSpPr>
          <p:spPr>
            <a:xfrm rot="5400000">
              <a:off x="2323150" y="5456201"/>
              <a:ext cx="960213" cy="1237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80790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questionnaire&#10;&#10;Description automatically generated">
            <a:extLst>
              <a:ext uri="{FF2B5EF4-FFF2-40B4-BE49-F238E27FC236}">
                <a16:creationId xmlns:a16="http://schemas.microsoft.com/office/drawing/2014/main" id="{5DFD29FB-6F0C-B0A4-4856-881B3D04C9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177"/>
          <a:stretch/>
        </p:blipFill>
        <p:spPr>
          <a:xfrm>
            <a:off x="229648" y="1"/>
            <a:ext cx="5128704" cy="2062480"/>
          </a:xfrm>
          <a:prstGeom prst="rect">
            <a:avLst/>
          </a:prstGeom>
        </p:spPr>
      </p:pic>
      <p:pic>
        <p:nvPicPr>
          <p:cNvPr id="4" name="Picture 3" descr="A screenshot of a questionnaire&#10;&#10;Description automatically generated">
            <a:extLst>
              <a:ext uri="{FF2B5EF4-FFF2-40B4-BE49-F238E27FC236}">
                <a16:creationId xmlns:a16="http://schemas.microsoft.com/office/drawing/2014/main" id="{5A3245B2-00C0-C502-0802-71B9345E26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949" b="36503"/>
          <a:stretch/>
        </p:blipFill>
        <p:spPr>
          <a:xfrm>
            <a:off x="229648" y="2184401"/>
            <a:ext cx="5128704" cy="508000"/>
          </a:xfrm>
          <a:prstGeom prst="rect">
            <a:avLst/>
          </a:prstGeom>
        </p:spPr>
      </p:pic>
      <p:pic>
        <p:nvPicPr>
          <p:cNvPr id="5" name="Picture 4" descr="A screenshot of a questionnaire&#10;&#10;Description automatically generated">
            <a:extLst>
              <a:ext uri="{FF2B5EF4-FFF2-40B4-BE49-F238E27FC236}">
                <a16:creationId xmlns:a16="http://schemas.microsoft.com/office/drawing/2014/main" id="{D3DC2136-C1B6-667C-A67C-AEF3CFF9A24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247" b="19205"/>
          <a:stretch/>
        </p:blipFill>
        <p:spPr>
          <a:xfrm>
            <a:off x="229648" y="2814322"/>
            <a:ext cx="5128704" cy="508000"/>
          </a:xfrm>
          <a:prstGeom prst="rect">
            <a:avLst/>
          </a:prstGeom>
        </p:spPr>
      </p:pic>
      <p:pic>
        <p:nvPicPr>
          <p:cNvPr id="8" name="Picture 7" descr="A screenshot of a questionnaire&#10;&#10;Description automatically generated">
            <a:extLst>
              <a:ext uri="{FF2B5EF4-FFF2-40B4-BE49-F238E27FC236}">
                <a16:creationId xmlns:a16="http://schemas.microsoft.com/office/drawing/2014/main" id="{6DF6624F-64D8-2982-EEB4-28651D09562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967" b="8658"/>
          <a:stretch/>
        </p:blipFill>
        <p:spPr>
          <a:xfrm>
            <a:off x="229648" y="3444243"/>
            <a:ext cx="5128704" cy="16255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BB136C1-3C35-4B1F-244B-96B33529CC5D}"/>
              </a:ext>
            </a:extLst>
          </p:cNvPr>
          <p:cNvSpPr/>
          <p:nvPr/>
        </p:nvSpPr>
        <p:spPr>
          <a:xfrm rot="5400000">
            <a:off x="111530" y="1513611"/>
            <a:ext cx="930588" cy="1671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DEE94FE-BCCA-A78C-2512-5AFD2F467110}"/>
              </a:ext>
            </a:extLst>
          </p:cNvPr>
          <p:cNvSpPr/>
          <p:nvPr/>
        </p:nvSpPr>
        <p:spPr>
          <a:xfrm rot="5400000">
            <a:off x="15008" y="2961409"/>
            <a:ext cx="1123631" cy="1671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 screenshot of a computer&#10;&#10;Description automatically generated">
            <a:extLst>
              <a:ext uri="{FF2B5EF4-FFF2-40B4-BE49-F238E27FC236}">
                <a16:creationId xmlns:a16="http://schemas.microsoft.com/office/drawing/2014/main" id="{94EED46A-6F4E-296F-FABF-823A10D021F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14"/>
          <a:stretch/>
        </p:blipFill>
        <p:spPr>
          <a:xfrm>
            <a:off x="5939573" y="121749"/>
            <a:ext cx="5006774" cy="3617131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8C543F09-42E4-2E34-D6E1-A75ED1EE5ADA}"/>
              </a:ext>
            </a:extLst>
          </p:cNvPr>
          <p:cNvSpPr/>
          <p:nvPr/>
        </p:nvSpPr>
        <p:spPr>
          <a:xfrm rot="5400000">
            <a:off x="5724930" y="2984747"/>
            <a:ext cx="1123631" cy="1671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7496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Dustin Baellow</dc:creator>
  <cp:lastModifiedBy>Dustin Baellow</cp:lastModifiedBy>
  <cp:revision>2</cp:revision>
  <dcterms:created xsi:type="dcterms:W3CDTF">2024-04-12T14:37:31Z</dcterms:created>
  <dcterms:modified xsi:type="dcterms:W3CDTF">2024-04-12T14:45:19Z</dcterms:modified>
</cp:coreProperties>
</file>