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40B-6201-3088-A7D9-9D99EE44A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D63D8-9055-84DB-6744-D5DFB6D48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6917-0DC7-2522-7861-6CB3037C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4CC2-20B2-80FE-9751-2C7E9070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520B-C907-216D-72DE-9CF8752D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A6F-E244-CE65-602D-45D4D975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E890-415C-AFC1-EDFF-D65F3591B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FEDC-1CEA-799E-DF6C-E097C1B8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EBE2-440A-C7D9-D2D3-08E528DB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EDA2-7F52-CCBD-F4F0-9CCAD649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289DD-B9BE-061F-DE26-EF10C3607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54A3-A942-36CD-BE77-083ACFD3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C75B-B2ED-23E6-17F5-3B53144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980A-B686-2665-056A-A52A9110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A9A8-414A-8060-CE43-7CB90B24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0BBC-6EE7-A365-B271-1EA30885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29DF-9009-B771-C390-917DF439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D353-6E30-1C33-3E87-47429B9C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5ABD-4837-1AA4-5ADC-34C8225C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A694-E453-4BE1-C67A-84196717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2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9D1D-C85F-B993-FD61-9BA376A1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86F0-B8F1-A9E5-7469-AF92E85B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79AA-0AF2-D1E0-C81C-CA8ADC65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E124-DB89-0D87-42BC-C66B8EF0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5601-CD3B-BC82-FF1B-3FF66BFA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6018-CEFC-0279-C2C0-2CEDD4D2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F66E-39A1-6B35-69F4-8D928AC3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E7C3B-44F2-BA11-2B79-B6B58884C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E499-F052-163E-5445-BF391815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2700-B427-57BD-26B5-78770CA1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6D0B2-20CE-F0C2-40E2-B027147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EE3-AEB0-230C-66CA-3CB55045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38C2-64DF-2B25-0A36-0BB09FF8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3D3C-C330-2882-CBCA-A13D01E0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BEA4C-57A8-9848-7257-7F0D0E70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B24DA-E064-8908-00FF-18EACDCEC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AE6CA-0D4D-5A9B-E833-9A2C5D6A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92FAE-9B0C-B16C-BD16-7BEE041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03B50-8D2C-D990-46F9-FDBF44E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C324-C137-C462-A325-10C1E6A1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41E45-DE1A-94B4-D3E9-E1946CFC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5781-5F5A-CFC9-94D0-C4387CC9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4BCB8-3EA6-A98C-F600-D2E35BE2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67E34-7B1B-7618-EA87-AF55D968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CBDD6-B862-3E33-FB25-964C048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E4958-31B4-9EFB-6D9B-4C78EC98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2715-A40D-6F0F-75EF-F6A6FA59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509A-3631-F3A5-0BE9-4F82EB59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C89C-364B-0539-4182-7C28B315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2042-5998-9BE6-39E8-EB4062D6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575C1-A409-E5D9-4025-CA5C9A1D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9117-AD9A-7646-A5EA-32758773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B8A2-9D28-FA19-0699-C8DA5941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084F9-08E8-02B0-3CEF-E11C96C4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1DC0-073D-C529-F8C5-26B29EEF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AB0BA-F946-1842-6D72-508AE8CC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BD6E-859A-B574-957A-837953A2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AD1C-D760-8E69-FD05-9A667D7A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4BE5F-CCB0-B16B-357A-66059AF1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311B-57D1-0147-83B1-C1B0F9E5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34B5-D685-72B7-580B-C98A12FC8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7A2EE-6210-4FA3-9FB1-D445F0E95EE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01BB-E81B-CA89-7EF2-F9FBF34D2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76E3-23A2-1F6E-FFCF-EA57262B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EB7A-5651-4D1C-B3EA-8EFACC53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CFF5F-4D2C-74BD-D1F2-750D539CDAFE}"/>
              </a:ext>
            </a:extLst>
          </p:cNvPr>
          <p:cNvGrpSpPr/>
          <p:nvPr/>
        </p:nvGrpSpPr>
        <p:grpSpPr>
          <a:xfrm>
            <a:off x="0" y="8750"/>
            <a:ext cx="6492242" cy="4342939"/>
            <a:chOff x="-2" y="150430"/>
            <a:chExt cx="5387591" cy="3046172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089E524-F40D-9A8E-FC22-B817C0788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06"/>
            <a:stretch/>
          </p:blipFill>
          <p:spPr>
            <a:xfrm>
              <a:off x="0" y="150430"/>
              <a:ext cx="5387589" cy="645984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64D4A2E-AB09-D120-FD84-89AA861D5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97" b="41907"/>
            <a:stretch/>
          </p:blipFill>
          <p:spPr>
            <a:xfrm>
              <a:off x="0" y="796414"/>
              <a:ext cx="5387589" cy="648929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5A35B4-6337-3BBA-06EE-519140F8C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45" b="9670"/>
            <a:stretch/>
          </p:blipFill>
          <p:spPr>
            <a:xfrm>
              <a:off x="-1" y="1570217"/>
              <a:ext cx="5387589" cy="52111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325DA7-CDA2-14DA-8D65-EE846EEECC6F}"/>
                </a:ext>
              </a:extLst>
            </p:cNvPr>
            <p:cNvSpPr/>
            <p:nvPr/>
          </p:nvSpPr>
          <p:spPr>
            <a:xfrm rot="5400000">
              <a:off x="20340" y="2562709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329A45-4D75-57C5-0DED-033A5B433B04}"/>
                </a:ext>
              </a:extLst>
            </p:cNvPr>
            <p:cNvSpPr/>
            <p:nvPr/>
          </p:nvSpPr>
          <p:spPr>
            <a:xfrm rot="5400000">
              <a:off x="43200" y="1203413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3582E6-4E8E-C116-BCF1-8C31FC39B9C6}"/>
                </a:ext>
              </a:extLst>
            </p:cNvPr>
            <p:cNvSpPr/>
            <p:nvPr/>
          </p:nvSpPr>
          <p:spPr>
            <a:xfrm rot="5400000">
              <a:off x="20340" y="1881849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77E5F47-72A5-7997-8332-825EDC15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89"/>
            <a:stretch/>
          </p:blipFill>
          <p:spPr>
            <a:xfrm>
              <a:off x="-1" y="2155244"/>
              <a:ext cx="5387589" cy="521110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C6F6FA8-5573-E8FC-EAC3-9AA0A74C0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26" b="70415"/>
            <a:stretch/>
          </p:blipFill>
          <p:spPr>
            <a:xfrm>
              <a:off x="0" y="2708919"/>
              <a:ext cx="5387589" cy="312421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532F20B-97CD-C7CB-DDD4-CBB3DDAFF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643" b="59611"/>
            <a:stretch/>
          </p:blipFill>
          <p:spPr>
            <a:xfrm>
              <a:off x="-2" y="3021340"/>
              <a:ext cx="5387589" cy="17526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09653C-2987-28B1-072E-1553530AAB94}"/>
                </a:ext>
              </a:extLst>
            </p:cNvPr>
            <p:cNvSpPr/>
            <p:nvPr/>
          </p:nvSpPr>
          <p:spPr>
            <a:xfrm rot="5400000">
              <a:off x="43199" y="557054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35C1DD-FC0E-B20B-A066-E93AD74810AE}"/>
                </a:ext>
              </a:extLst>
            </p:cNvPr>
            <p:cNvSpPr/>
            <p:nvPr/>
          </p:nvSpPr>
          <p:spPr>
            <a:xfrm rot="5400000">
              <a:off x="-195429" y="2703996"/>
              <a:ext cx="792007" cy="193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FC047-3517-E766-C433-C4437AA9CDDF}"/>
              </a:ext>
            </a:extLst>
          </p:cNvPr>
          <p:cNvGrpSpPr/>
          <p:nvPr/>
        </p:nvGrpSpPr>
        <p:grpSpPr>
          <a:xfrm>
            <a:off x="5791196" y="54012"/>
            <a:ext cx="6400804" cy="5006308"/>
            <a:chOff x="-4" y="3196600"/>
            <a:chExt cx="5387594" cy="3423470"/>
          </a:xfrm>
        </p:grpSpPr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46D26E6-A5DF-F64A-4E24-1C20C3CC3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50" b="30467"/>
            <a:stretch/>
          </p:blipFill>
          <p:spPr>
            <a:xfrm>
              <a:off x="0" y="3196600"/>
              <a:ext cx="5387589" cy="701041"/>
            </a:xfrm>
            <a:prstGeom prst="rect">
              <a:avLst/>
            </a:prstGeom>
          </p:spPr>
        </p:pic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2EDA19E-275F-0905-C44B-780FC48E01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056" b="5464"/>
            <a:stretch/>
          </p:blipFill>
          <p:spPr>
            <a:xfrm>
              <a:off x="-3" y="3877693"/>
              <a:ext cx="5387589" cy="49784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FF5021-7CEC-5034-6F55-4A759BE73217}"/>
                </a:ext>
              </a:extLst>
            </p:cNvPr>
            <p:cNvSpPr/>
            <p:nvPr/>
          </p:nvSpPr>
          <p:spPr>
            <a:xfrm rot="5400000">
              <a:off x="58157" y="3582459"/>
              <a:ext cx="270268" cy="193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40E0F-DCDB-E8C8-F20E-C0208FA08A4E}"/>
                </a:ext>
              </a:extLst>
            </p:cNvPr>
            <p:cNvSpPr/>
            <p:nvPr/>
          </p:nvSpPr>
          <p:spPr>
            <a:xfrm rot="5400000">
              <a:off x="25968" y="4111608"/>
              <a:ext cx="334646" cy="193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88F2C72-DF7F-7CCF-10E2-5346FF550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03" b="9928"/>
            <a:stretch/>
          </p:blipFill>
          <p:spPr>
            <a:xfrm>
              <a:off x="-4" y="6215802"/>
              <a:ext cx="5387590" cy="366395"/>
            </a:xfrm>
            <a:prstGeom prst="rect">
              <a:avLst/>
            </a:prstGeom>
          </p:spPr>
        </p:pic>
        <p:pic>
          <p:nvPicPr>
            <p:cNvPr id="24" name="Picture 2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C9DED0D-D123-6A32-565E-B19DD00FB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03" b="52476"/>
            <a:stretch/>
          </p:blipFill>
          <p:spPr>
            <a:xfrm>
              <a:off x="-4" y="4938107"/>
              <a:ext cx="5387590" cy="617595"/>
            </a:xfrm>
            <a:prstGeom prst="rect">
              <a:avLst/>
            </a:prstGeom>
          </p:spPr>
        </p:pic>
        <p:pic>
          <p:nvPicPr>
            <p:cNvPr id="25" name="Picture 2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074A51-CB80-CB94-F107-EC571D816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328"/>
            <a:stretch/>
          </p:blipFill>
          <p:spPr>
            <a:xfrm>
              <a:off x="0" y="4335862"/>
              <a:ext cx="5387590" cy="629411"/>
            </a:xfrm>
            <a:prstGeom prst="rect">
              <a:avLst/>
            </a:prstGeom>
          </p:spPr>
        </p:pic>
        <p:pic>
          <p:nvPicPr>
            <p:cNvPr id="26" name="Picture 2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DA17811-09D4-0DFC-B1D9-EAB32714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60" b="26867"/>
            <a:stretch/>
          </p:blipFill>
          <p:spPr>
            <a:xfrm>
              <a:off x="0" y="5586391"/>
              <a:ext cx="5387590" cy="62941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19A17F-403D-8F8A-701E-2B7627446278}"/>
                </a:ext>
              </a:extLst>
            </p:cNvPr>
            <p:cNvSpPr/>
            <p:nvPr/>
          </p:nvSpPr>
          <p:spPr>
            <a:xfrm rot="5400000">
              <a:off x="43198" y="4661269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A69097-AE16-9784-C21D-E0FE094AE9BC}"/>
                </a:ext>
              </a:extLst>
            </p:cNvPr>
            <p:cNvSpPr/>
            <p:nvPr/>
          </p:nvSpPr>
          <p:spPr>
            <a:xfrm rot="5400000">
              <a:off x="43197" y="5246296"/>
              <a:ext cx="360471" cy="193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5212EE-5416-ADF1-8ABB-674874368532}"/>
                </a:ext>
              </a:extLst>
            </p:cNvPr>
            <p:cNvSpPr/>
            <p:nvPr/>
          </p:nvSpPr>
          <p:spPr>
            <a:xfrm rot="5400000">
              <a:off x="-181617" y="6118418"/>
              <a:ext cx="683265" cy="32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7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3</cp:revision>
  <dcterms:created xsi:type="dcterms:W3CDTF">2024-04-12T14:45:23Z</dcterms:created>
  <dcterms:modified xsi:type="dcterms:W3CDTF">2024-04-12T14:52:35Z</dcterms:modified>
</cp:coreProperties>
</file>