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83E7-E35B-FA30-720B-8C9B832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6E1FE-D6AF-4907-8A6C-106C54B4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9935-7BA3-589F-3E01-BA4EC3D1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5B61-38DD-6634-AF48-8E913145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2B01-35BA-FE2E-4FAD-94BF9AD5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7B5A-BD7E-2383-240B-11F25736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F58E5-B5D0-49E4-B45B-C1AF9FDF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FA70-8366-6EF7-5D3B-C7B687E4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4675-C112-75F2-7951-963AC25F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E675-F430-4052-D165-90E6F5C6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533DB-3DD0-EC65-E5DE-7C233F049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0D744-1461-5180-C886-7014C81E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9180-E6FD-78EF-9604-3C22C660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9F2E-E780-C035-5A6C-9368622B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5C90-EFB8-18E9-59BD-D2F92071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1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032-6A73-ABFA-448F-C6BD3B57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4E2D-CC24-1B94-CFA3-BA4CD736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EDD3-7A62-6725-6906-98F8F79A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62F0-A8AB-FA0E-87A6-3E1EB03E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7361D-5059-88B8-6F03-F696D1A5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BF3B-69F8-D325-DA69-302D0BDB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82CB-73CF-3D2B-4C8D-3E9355B9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D155-1C6F-AD6C-DCAA-C57A81B1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E98B-B029-F650-AC98-8E097FE3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C5C7-1E70-7B18-66C3-CE9C0BAF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5D47-C044-816D-E130-93BD5005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57D4-76FC-1FE7-B955-01427AC7D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E497-9CFC-2430-A1A6-62A796AA8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F442-4D58-7265-70A7-756BB76A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7E174-7FAF-62A8-83D1-06345FBC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ECB2-9EF8-1003-E8CC-4E168B93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6B6F-E98D-25AF-4CF0-303FD96C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286BD-19C8-D4A3-0DF5-B9BF6A7F6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3C0EA-F54F-3C0E-86CD-C7A30F488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628A1-09AE-9B80-925F-483AEB954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D12BD-CE87-787D-79CA-089180854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FFA0B-80BF-046A-366F-B1BFE9A0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06264-CB96-A41A-C9B3-ADB7F7BA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7276B-7ED6-98C3-EAE4-0D210E3B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AD36-6360-514C-B3A2-6BE0B0EB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A3E23-B039-3CE1-497D-43192BE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ED138-E158-BA36-A370-BC746478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2BE06-4B8F-A967-E8E4-35EBE285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1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9B2F8-4EEC-367C-1025-9BD3CBC0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64B6-EBD7-BF52-B91D-D0BC8DD2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3635A-FE1E-4577-64E4-195196C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DEFD-5D98-5484-BD3C-926898C3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9117-A085-8654-F927-A72418FD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50476-B4D4-7CE7-4EE2-BF5E5E220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6B49-F164-A4BF-483E-59106C46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3266A-1900-4BA6-5B70-26A2C96F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629E4-D014-89EE-7A23-5DEB753F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7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01DF-2BC2-3AA9-6DCB-721276DA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34D7A-CE5A-76A2-4D57-FD33D42E2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A07DE-E48E-AEB6-3D7A-8E7BD4383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74380-3545-F7D7-4227-BBEFF6DA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0186-4BAA-C688-CD10-ADB9679C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7D48E-8A36-55DF-CBF3-10502DC3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645A0-3A8C-D016-5784-BF033B2C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703E-87F3-58C6-6D2E-77694B37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5795-2AD1-B971-E558-05E68C089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7DC38-401D-4DC4-8728-FC42FBA7A00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F877-A05A-2638-7639-14F5A3C4C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E678-DE95-F954-2776-DD3F71A69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93BCA-9DA6-4353-8F33-048454D02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33B54D0-0BBC-7EBB-7A26-4198506B21C6}"/>
              </a:ext>
            </a:extLst>
          </p:cNvPr>
          <p:cNvGrpSpPr/>
          <p:nvPr/>
        </p:nvGrpSpPr>
        <p:grpSpPr>
          <a:xfrm>
            <a:off x="0" y="0"/>
            <a:ext cx="6096000" cy="4761126"/>
            <a:chOff x="0" y="0"/>
            <a:chExt cx="5268103" cy="3393440"/>
          </a:xfrm>
        </p:grpSpPr>
        <p:pic>
          <p:nvPicPr>
            <p:cNvPr id="5" name="Picture 4" descr="A screenshot of a test&#10;&#10;Description automatically generated">
              <a:extLst>
                <a:ext uri="{FF2B5EF4-FFF2-40B4-BE49-F238E27FC236}">
                  <a16:creationId xmlns:a16="http://schemas.microsoft.com/office/drawing/2014/main" id="{AC5F7214-D326-B514-AF28-36C777277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746"/>
            <a:stretch/>
          </p:blipFill>
          <p:spPr>
            <a:xfrm>
              <a:off x="0" y="0"/>
              <a:ext cx="5197290" cy="997749"/>
            </a:xfrm>
            <a:prstGeom prst="rect">
              <a:avLst/>
            </a:prstGeom>
          </p:spPr>
        </p:pic>
        <p:pic>
          <p:nvPicPr>
            <p:cNvPr id="6" name="Picture 5" descr="A screenshot of a test&#10;&#10;Description automatically generated">
              <a:extLst>
                <a:ext uri="{FF2B5EF4-FFF2-40B4-BE49-F238E27FC236}">
                  <a16:creationId xmlns:a16="http://schemas.microsoft.com/office/drawing/2014/main" id="{EDBDC41A-BAD7-3202-A836-22D51FB51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132" b="8828"/>
            <a:stretch/>
          </p:blipFill>
          <p:spPr>
            <a:xfrm>
              <a:off x="70813" y="2624988"/>
              <a:ext cx="5197290" cy="727587"/>
            </a:xfrm>
            <a:prstGeom prst="rect">
              <a:avLst/>
            </a:prstGeom>
          </p:spPr>
        </p:pic>
        <p:pic>
          <p:nvPicPr>
            <p:cNvPr id="7" name="Picture 6" descr="A screenshot of a test&#10;&#10;Description automatically generated">
              <a:extLst>
                <a:ext uri="{FF2B5EF4-FFF2-40B4-BE49-F238E27FC236}">
                  <a16:creationId xmlns:a16="http://schemas.microsoft.com/office/drawing/2014/main" id="{4CC02BB0-4164-BD33-EE09-8D528A1E5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35" b="33445"/>
            <a:stretch/>
          </p:blipFill>
          <p:spPr>
            <a:xfrm>
              <a:off x="0" y="1801536"/>
              <a:ext cx="5197290" cy="747252"/>
            </a:xfrm>
            <a:prstGeom prst="rect">
              <a:avLst/>
            </a:prstGeom>
          </p:spPr>
        </p:pic>
        <p:pic>
          <p:nvPicPr>
            <p:cNvPr id="8" name="Picture 7" descr="A screenshot of a test&#10;&#10;Description automatically generated">
              <a:extLst>
                <a:ext uri="{FF2B5EF4-FFF2-40B4-BE49-F238E27FC236}">
                  <a16:creationId xmlns:a16="http://schemas.microsoft.com/office/drawing/2014/main" id="{ED8F33FC-D1FB-9043-D887-8E05188986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23" b="56166"/>
            <a:stretch/>
          </p:blipFill>
          <p:spPr>
            <a:xfrm>
              <a:off x="0" y="997749"/>
              <a:ext cx="5197290" cy="80378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A23F9B-D2C7-2A37-E374-5D71BEB94E32}"/>
                </a:ext>
              </a:extLst>
            </p:cNvPr>
            <p:cNvSpPr/>
            <p:nvPr/>
          </p:nvSpPr>
          <p:spPr>
            <a:xfrm rot="5400000">
              <a:off x="157605" y="3098926"/>
              <a:ext cx="426339" cy="162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0EB3A9-B7CB-CB6B-4EAA-FDC94A371C8C}"/>
                </a:ext>
              </a:extLst>
            </p:cNvPr>
            <p:cNvSpPr/>
            <p:nvPr/>
          </p:nvSpPr>
          <p:spPr>
            <a:xfrm rot="5400000">
              <a:off x="114424" y="2284136"/>
              <a:ext cx="426339" cy="162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0B66C0-226D-0AC1-D85E-ABF328BA4239}"/>
                </a:ext>
              </a:extLst>
            </p:cNvPr>
            <p:cNvSpPr/>
            <p:nvPr/>
          </p:nvSpPr>
          <p:spPr>
            <a:xfrm rot="5400000">
              <a:off x="114423" y="1496814"/>
              <a:ext cx="426339" cy="162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EF6E2-41DB-51F6-9292-649ED334DACD}"/>
                </a:ext>
              </a:extLst>
            </p:cNvPr>
            <p:cNvSpPr/>
            <p:nvPr/>
          </p:nvSpPr>
          <p:spPr>
            <a:xfrm rot="5400000">
              <a:off x="114421" y="713441"/>
              <a:ext cx="426339" cy="162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11E43-C367-5B37-6770-217BA52637B1}"/>
              </a:ext>
            </a:extLst>
          </p:cNvPr>
          <p:cNvGrpSpPr/>
          <p:nvPr/>
        </p:nvGrpSpPr>
        <p:grpSpPr>
          <a:xfrm>
            <a:off x="5380167" y="100026"/>
            <a:ext cx="6526885" cy="5358094"/>
            <a:chOff x="5197288" y="0"/>
            <a:chExt cx="4909934" cy="3414398"/>
          </a:xfrm>
        </p:grpSpPr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5A9818F-9F68-53F5-9AE3-E830FF3E6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501" b="12713"/>
            <a:stretch/>
          </p:blipFill>
          <p:spPr>
            <a:xfrm>
              <a:off x="5197289" y="2777389"/>
              <a:ext cx="4839119" cy="388375"/>
            </a:xfrm>
            <a:prstGeom prst="rect">
              <a:avLst/>
            </a:prstGeom>
          </p:spPr>
        </p:pic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6B9DA47-66BC-84CB-2AAB-8039AEB36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751" b="24910"/>
            <a:stretch/>
          </p:blipFill>
          <p:spPr>
            <a:xfrm>
              <a:off x="5197290" y="2128459"/>
              <a:ext cx="4839119" cy="648930"/>
            </a:xfrm>
            <a:prstGeom prst="rect">
              <a:avLst/>
            </a:prstGeom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0E7827-1E4F-C79E-BA4F-895192EEC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36" b="44925"/>
            <a:stretch/>
          </p:blipFill>
          <p:spPr>
            <a:xfrm>
              <a:off x="5257107" y="1447945"/>
              <a:ext cx="4839119" cy="648930"/>
            </a:xfrm>
            <a:prstGeom prst="rect">
              <a:avLst/>
            </a:prstGeom>
          </p:spPr>
        </p:pic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BD44102-C369-6CD7-766C-EF1B7E3DE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03" b="65284"/>
            <a:stretch/>
          </p:blipFill>
          <p:spPr>
            <a:xfrm>
              <a:off x="5268103" y="727587"/>
              <a:ext cx="4839119" cy="727588"/>
            </a:xfrm>
            <a:prstGeom prst="rect">
              <a:avLst/>
            </a:prstGeom>
          </p:spPr>
        </p:pic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8854480-7159-4363-EEC5-84F2778BB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287"/>
            <a:stretch/>
          </p:blipFill>
          <p:spPr>
            <a:xfrm>
              <a:off x="5268103" y="0"/>
              <a:ext cx="4839119" cy="727587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D61B5D0-3D6C-BED0-85BF-F501290B80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274" b="3603"/>
            <a:stretch/>
          </p:blipFill>
          <p:spPr>
            <a:xfrm>
              <a:off x="5197288" y="3178424"/>
              <a:ext cx="4839119" cy="23597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678FDD-B909-B6CF-0617-18A3CC92A1ED}"/>
                </a:ext>
              </a:extLst>
            </p:cNvPr>
            <p:cNvSpPr/>
            <p:nvPr/>
          </p:nvSpPr>
          <p:spPr>
            <a:xfrm rot="5400000">
              <a:off x="5354236" y="455316"/>
              <a:ext cx="378171" cy="229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CFAC51-5468-7930-C874-5282C29DB839}"/>
                </a:ext>
              </a:extLst>
            </p:cNvPr>
            <p:cNvSpPr/>
            <p:nvPr/>
          </p:nvSpPr>
          <p:spPr>
            <a:xfrm rot="5400000">
              <a:off x="5354236" y="1175674"/>
              <a:ext cx="378171" cy="229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A3C7A-1E20-7E05-8CB0-6E6BC2D1C2FA}"/>
                </a:ext>
              </a:extLst>
            </p:cNvPr>
            <p:cNvSpPr/>
            <p:nvPr/>
          </p:nvSpPr>
          <p:spPr>
            <a:xfrm rot="5400000">
              <a:off x="5354043" y="1775111"/>
              <a:ext cx="378171" cy="229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30524A-8413-FD65-96A7-F37144F55C77}"/>
                </a:ext>
              </a:extLst>
            </p:cNvPr>
            <p:cNvSpPr/>
            <p:nvPr/>
          </p:nvSpPr>
          <p:spPr>
            <a:xfrm rot="5400000">
              <a:off x="5020357" y="2760616"/>
              <a:ext cx="923347" cy="217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96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2024-04-12T14:56:48Z</dcterms:created>
  <dcterms:modified xsi:type="dcterms:W3CDTF">2024-04-12T15:00:36Z</dcterms:modified>
</cp:coreProperties>
</file>