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6AC-6692-B461-1EA8-FAAEB20CF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0987-B9E9-7B16-DE65-063E8A466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89AB-8509-0C45-2494-3026E851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0CC6-3724-FDE0-3B56-13767613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9D00-258E-950A-0115-22125C13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701-E922-B5EE-4B05-48B9889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71C17-E756-7532-39F7-2138D65A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8DD7-7C14-4CBF-40D6-17B28CE8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0C77-02A0-4722-254A-8357549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A564-F431-63B6-B6E3-2DBA1341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34CAB-2A25-515F-DFCA-18FCEB8A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A572-D0AA-453A-F05D-4DD9EEB5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B57F-7DAA-47F0-F04D-A44A1F7E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D8E-D0E1-7D02-8420-58FF257C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0A9E-1CA7-9FD6-137A-AE3AB07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488E-CC79-A247-5A6F-4D4FD1AB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7FFC-58B0-589B-A012-0E6C5C47F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D17B-39A2-C4C4-D00B-6BF7B1D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18A7-3B7A-DAC2-3F55-31471FBB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9088-923F-6D45-1738-ED5535E6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892-329C-58DD-CCE2-BBCAFD2C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0871-505E-10DA-BDC1-62BFF316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21A3-AF1A-18F2-A116-5E854328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FCE2-1541-5355-311A-D60B45D8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F398-336A-9E45-2429-FF18CE49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C222-9132-189C-6C9F-C5DD0A6A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CDE6-05B9-28FB-C85D-2EDBDFAA5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85322-9D65-9191-82F7-A80F9913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74D4-2B63-1A9E-06B5-AE399426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35EF0-8093-5202-BFB9-C55AA6C0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AE5-3CB9-35E8-CFA3-42A1C1C6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5ECD-4791-28A1-305F-B0C3976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2C78D-ACFB-9C9D-40F5-01D551F8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C62C-8954-4683-1D1E-9CF602E5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17C2-5346-F9F2-9D22-B43D4CA11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9B5FD-73D0-99E9-2718-CB421B940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0C1B-C944-AED1-9E0E-4850466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D8E75-6EB1-3E84-A265-8934E697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4FA14-6E7E-9191-27E4-2AE54D04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F72E-4B2E-73D3-41DA-552470E1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FB2E1-BDE7-E320-66AA-940B75D8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D2ED0-FD5D-B795-2B83-D9C6B401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B152C-354B-9A2D-F8EB-1CE33C18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8038-79C4-68DE-3F9C-EBB1726A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B77C2-B69E-67ED-09C2-48CF7BC5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DB1D-ED9B-4E50-DD19-AB94BBC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338-4C3C-E531-E407-A421A15F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CECD-3707-80BD-FFE8-79589E67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2942D-B416-0F91-92E4-430E4BDC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8A2D9-16BC-3A5C-B04B-0ED867EF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259F-E62F-F859-46FA-0F4BE68D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F39E-FB5A-14F9-C149-D190E1D0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D32C-CE47-C229-5665-EC019E17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4C7D5-CF0C-38BA-2381-7AE72D000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0AF1-2C8C-D692-C6C7-A738F541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FB00-F5F9-6C61-6167-07C3F14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6810-51D8-9259-2CC8-27B6265B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B447-C079-0F74-978F-2EAADCE6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C27C7-C22F-1E50-F3FC-19D64E69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131C-BE1B-2683-E85E-81706DC0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5AD2-1D4B-B07E-AFDC-19A6C7FEA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0D119-F852-4A43-B8A4-E62F6CB7EFD5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DA2B-AC04-B71D-E660-4CB8F768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E535-9565-A5B1-AE25-0EA464E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339CF-483A-4ED9-A044-26D9BF9A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6D55C76-28B8-59AD-42AC-E280F40C2B4D}"/>
              </a:ext>
            </a:extLst>
          </p:cNvPr>
          <p:cNvGrpSpPr/>
          <p:nvPr/>
        </p:nvGrpSpPr>
        <p:grpSpPr>
          <a:xfrm>
            <a:off x="0" y="4628"/>
            <a:ext cx="5599138" cy="6441891"/>
            <a:chOff x="0" y="4629"/>
            <a:chExt cx="4932911" cy="5062500"/>
          </a:xfrm>
        </p:grpSpPr>
        <p:pic>
          <p:nvPicPr>
            <p:cNvPr id="21" name="Picture 20" descr="A screenshot of a test&#10;&#10;Description automatically generated">
              <a:extLst>
                <a:ext uri="{FF2B5EF4-FFF2-40B4-BE49-F238E27FC236}">
                  <a16:creationId xmlns:a16="http://schemas.microsoft.com/office/drawing/2014/main" id="{6B078A70-BAB6-185C-90A7-078CC2345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976"/>
            <a:stretch/>
          </p:blipFill>
          <p:spPr>
            <a:xfrm>
              <a:off x="0" y="4629"/>
              <a:ext cx="4922947" cy="917215"/>
            </a:xfrm>
            <a:prstGeom prst="rect">
              <a:avLst/>
            </a:prstGeom>
          </p:spPr>
        </p:pic>
        <p:pic>
          <p:nvPicPr>
            <p:cNvPr id="23" name="Picture 22" descr="A screenshot of a test&#10;&#10;Description automatically generated">
              <a:extLst>
                <a:ext uri="{FF2B5EF4-FFF2-40B4-BE49-F238E27FC236}">
                  <a16:creationId xmlns:a16="http://schemas.microsoft.com/office/drawing/2014/main" id="{EF765C6E-4D02-357F-1093-08D1E3A81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45" b="9523"/>
            <a:stretch/>
          </p:blipFill>
          <p:spPr>
            <a:xfrm>
              <a:off x="0" y="2798541"/>
              <a:ext cx="4922947" cy="599768"/>
            </a:xfrm>
            <a:prstGeom prst="rect">
              <a:avLst/>
            </a:prstGeom>
          </p:spPr>
        </p:pic>
        <p:pic>
          <p:nvPicPr>
            <p:cNvPr id="24" name="Picture 23" descr="A screenshot of a test&#10;&#10;Description automatically generated">
              <a:extLst>
                <a:ext uri="{FF2B5EF4-FFF2-40B4-BE49-F238E27FC236}">
                  <a16:creationId xmlns:a16="http://schemas.microsoft.com/office/drawing/2014/main" id="{CDC85089-F2EC-3E14-51A3-477905AB4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90" b="30054"/>
            <a:stretch/>
          </p:blipFill>
          <p:spPr>
            <a:xfrm>
              <a:off x="0" y="1707160"/>
              <a:ext cx="4922947" cy="1091381"/>
            </a:xfrm>
            <a:prstGeom prst="rect">
              <a:avLst/>
            </a:prstGeom>
          </p:spPr>
        </p:pic>
        <p:pic>
          <p:nvPicPr>
            <p:cNvPr id="25" name="Picture 24" descr="A screenshot of a test&#10;&#10;Description automatically generated">
              <a:extLst>
                <a:ext uri="{FF2B5EF4-FFF2-40B4-BE49-F238E27FC236}">
                  <a16:creationId xmlns:a16="http://schemas.microsoft.com/office/drawing/2014/main" id="{15EC9295-9DAF-F152-1C53-B4B0F27B8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70" b="59526"/>
            <a:stretch/>
          </p:blipFill>
          <p:spPr>
            <a:xfrm>
              <a:off x="0" y="921844"/>
              <a:ext cx="4922947" cy="727587"/>
            </a:xfrm>
            <a:prstGeom prst="rect">
              <a:avLst/>
            </a:prstGeom>
          </p:spPr>
        </p:pic>
        <p:pic>
          <p:nvPicPr>
            <p:cNvPr id="27" name="Picture 26" descr="A screenshot of a test&#10;&#10;Description automatically generated">
              <a:extLst>
                <a:ext uri="{FF2B5EF4-FFF2-40B4-BE49-F238E27FC236}">
                  <a16:creationId xmlns:a16="http://schemas.microsoft.com/office/drawing/2014/main" id="{3E77E87C-3D86-BC6A-C354-816EDFFB8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726"/>
            <a:stretch/>
          </p:blipFill>
          <p:spPr>
            <a:xfrm>
              <a:off x="0" y="3459692"/>
              <a:ext cx="4932911" cy="727587"/>
            </a:xfrm>
            <a:prstGeom prst="rect">
              <a:avLst/>
            </a:prstGeom>
          </p:spPr>
        </p:pic>
        <p:pic>
          <p:nvPicPr>
            <p:cNvPr id="30" name="Picture 29" descr="A screenshot of a test&#10;&#10;Description automatically generated">
              <a:extLst>
                <a:ext uri="{FF2B5EF4-FFF2-40B4-BE49-F238E27FC236}">
                  <a16:creationId xmlns:a16="http://schemas.microsoft.com/office/drawing/2014/main" id="{B0DE9FFD-644B-EBBA-0E45-A996BD43B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96" b="56811"/>
            <a:stretch/>
          </p:blipFill>
          <p:spPr>
            <a:xfrm>
              <a:off x="0" y="4248662"/>
              <a:ext cx="4932911" cy="75708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FD973A-515A-EAC5-643B-CB4CEBC136C5}"/>
                </a:ext>
              </a:extLst>
            </p:cNvPr>
            <p:cNvSpPr/>
            <p:nvPr/>
          </p:nvSpPr>
          <p:spPr>
            <a:xfrm rot="5400000">
              <a:off x="72869" y="635053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41356E-3409-F2C6-F254-8683D4699BB0}"/>
                </a:ext>
              </a:extLst>
            </p:cNvPr>
            <p:cNvSpPr/>
            <p:nvPr/>
          </p:nvSpPr>
          <p:spPr>
            <a:xfrm rot="5400000">
              <a:off x="72869" y="1407840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B33F9C-BDA9-FC55-A40B-54268982B78A}"/>
                </a:ext>
              </a:extLst>
            </p:cNvPr>
            <p:cNvSpPr/>
            <p:nvPr/>
          </p:nvSpPr>
          <p:spPr>
            <a:xfrm rot="5400000">
              <a:off x="72869" y="2505485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752A21-5517-755A-7B13-A6B51B21F574}"/>
                </a:ext>
              </a:extLst>
            </p:cNvPr>
            <p:cNvSpPr/>
            <p:nvPr/>
          </p:nvSpPr>
          <p:spPr>
            <a:xfrm rot="5400000">
              <a:off x="72869" y="3182628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CA85EA-15D1-8857-5B83-738CB847A8C6}"/>
                </a:ext>
              </a:extLst>
            </p:cNvPr>
            <p:cNvSpPr/>
            <p:nvPr/>
          </p:nvSpPr>
          <p:spPr>
            <a:xfrm rot="5400000">
              <a:off x="101906" y="3883419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BF36F3-99AD-C8A5-A377-859C9F643964}"/>
                </a:ext>
              </a:extLst>
            </p:cNvPr>
            <p:cNvSpPr/>
            <p:nvPr/>
          </p:nvSpPr>
          <p:spPr>
            <a:xfrm rot="5400000">
              <a:off x="101905" y="4780336"/>
              <a:ext cx="376949" cy="196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95F794-1FB1-655B-8018-A26D9BAB2772}"/>
              </a:ext>
            </a:extLst>
          </p:cNvPr>
          <p:cNvGrpSpPr/>
          <p:nvPr/>
        </p:nvGrpSpPr>
        <p:grpSpPr>
          <a:xfrm>
            <a:off x="6096000" y="229186"/>
            <a:ext cx="5910958" cy="6491653"/>
            <a:chOff x="6204023" y="50425"/>
            <a:chExt cx="5085442" cy="5272482"/>
          </a:xfrm>
        </p:grpSpPr>
        <p:pic>
          <p:nvPicPr>
            <p:cNvPr id="28" name="Picture 27" descr="A screenshot of a test&#10;&#10;Description automatically generated">
              <a:extLst>
                <a:ext uri="{FF2B5EF4-FFF2-40B4-BE49-F238E27FC236}">
                  <a16:creationId xmlns:a16="http://schemas.microsoft.com/office/drawing/2014/main" id="{5136623A-0710-4B18-9FEA-E19973F54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66" b="8516"/>
            <a:stretch/>
          </p:blipFill>
          <p:spPr>
            <a:xfrm>
              <a:off x="6204024" y="1143068"/>
              <a:ext cx="4932911" cy="453411"/>
            </a:xfrm>
            <a:prstGeom prst="rect">
              <a:avLst/>
            </a:prstGeom>
          </p:spPr>
        </p:pic>
        <p:pic>
          <p:nvPicPr>
            <p:cNvPr id="29" name="Picture 28" descr="A screenshot of a test&#10;&#10;Description automatically generated">
              <a:extLst>
                <a:ext uri="{FF2B5EF4-FFF2-40B4-BE49-F238E27FC236}">
                  <a16:creationId xmlns:a16="http://schemas.microsoft.com/office/drawing/2014/main" id="{3EA85A4D-C8E6-5EA0-1F51-983F9A836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76" b="23787"/>
            <a:stretch/>
          </p:blipFill>
          <p:spPr>
            <a:xfrm>
              <a:off x="6204023" y="50425"/>
              <a:ext cx="4932911" cy="1092643"/>
            </a:xfrm>
            <a:prstGeom prst="rect">
              <a:avLst/>
            </a:prstGeom>
          </p:spPr>
        </p:pic>
        <p:pic>
          <p:nvPicPr>
            <p:cNvPr id="32" name="Picture 3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A24B0D-E739-BA30-3858-8CFF169D1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34" b="40051"/>
            <a:stretch/>
          </p:blipFill>
          <p:spPr>
            <a:xfrm>
              <a:off x="6312310" y="3459692"/>
              <a:ext cx="4922946" cy="747253"/>
            </a:xfrm>
            <a:prstGeom prst="rect">
              <a:avLst/>
            </a:prstGeom>
          </p:spPr>
        </p:pic>
        <p:pic>
          <p:nvPicPr>
            <p:cNvPr id="33" name="Picture 3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409257-D7C5-6491-A135-943D9C942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13"/>
            <a:stretch/>
          </p:blipFill>
          <p:spPr>
            <a:xfrm>
              <a:off x="6312310" y="1596479"/>
              <a:ext cx="4922946" cy="1863213"/>
            </a:xfrm>
            <a:prstGeom prst="rect">
              <a:avLst/>
            </a:prstGeom>
          </p:spPr>
        </p:pic>
        <p:pic>
          <p:nvPicPr>
            <p:cNvPr id="35" name="Picture 3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9EE5A47-EBE1-8B57-1F53-96A1A1025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99" b="8013"/>
            <a:stretch/>
          </p:blipFill>
          <p:spPr>
            <a:xfrm>
              <a:off x="6366519" y="4194721"/>
              <a:ext cx="4922946" cy="1072843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EE112C-001A-AFF1-4A78-4053B472AFD4}"/>
                </a:ext>
              </a:extLst>
            </p:cNvPr>
            <p:cNvSpPr/>
            <p:nvPr/>
          </p:nvSpPr>
          <p:spPr>
            <a:xfrm rot="5400000">
              <a:off x="6288541" y="4837268"/>
              <a:ext cx="789961" cy="18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5F7D5B-C810-F29A-2A47-933D86551CB3}"/>
                </a:ext>
              </a:extLst>
            </p:cNvPr>
            <p:cNvSpPr/>
            <p:nvPr/>
          </p:nvSpPr>
          <p:spPr>
            <a:xfrm rot="5400000">
              <a:off x="6180013" y="3545212"/>
              <a:ext cx="969784" cy="218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5B410E-2934-59BC-17E9-BAAF62EE5E4F}"/>
                </a:ext>
              </a:extLst>
            </p:cNvPr>
            <p:cNvSpPr/>
            <p:nvPr/>
          </p:nvSpPr>
          <p:spPr>
            <a:xfrm rot="5400000">
              <a:off x="5978310" y="1112994"/>
              <a:ext cx="969784" cy="218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9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2024-04-12T15:02:24Z</dcterms:created>
  <dcterms:modified xsi:type="dcterms:W3CDTF">2024-04-12T15:12:43Z</dcterms:modified>
</cp:coreProperties>
</file>