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09FD-7A59-AB16-2CFF-611CF18D4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19769-07AF-8E73-54D3-F3C7A284F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F45FC-B454-481E-942A-B609CAFD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E48-3357-471B-9C96-E90439C3182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85CAD-63B5-F9BB-1975-B0C9E2E5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03CB1-6E0C-9670-A7E4-130B8D4E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5F9B-2439-4E5E-AEAF-30DA88538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3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33A-3991-81CD-F069-DF9EAA22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025CF-447B-331A-697D-705AC2C46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3CF78-9A42-62B5-B3F3-BA32924F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E48-3357-471B-9C96-E90439C3182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892A2-A4C0-3ECD-782A-869AA506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BA4D-F718-AD57-A3EE-8F52F287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5F9B-2439-4E5E-AEAF-30DA88538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3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6FEAB-4681-37E9-2425-BC6722196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B815B-9785-4C1E-57AE-B5FD2CCDD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253A7-42D1-444A-2BA2-8E8EA558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E48-3357-471B-9C96-E90439C3182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86546-0C43-E436-09A6-93A12588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1A85D-FAF5-3F3B-DC63-DA1F9F54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5F9B-2439-4E5E-AEAF-30DA88538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2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69B6-9FDC-F8FE-F1D2-4A5CA5F3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9492-5118-6035-9ED7-99C0191C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05082-14E6-C4E5-E427-09C73B1C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E48-3357-471B-9C96-E90439C3182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9A90-C0D1-FFF5-71F1-B0BE8C8C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30B8-1B63-810A-E166-62094310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5F9B-2439-4E5E-AEAF-30DA88538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7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F033-3022-5D35-E22A-01BC3F6B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43E58-5D99-B908-5AC4-16BDE1C9F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188B3-787D-A492-257D-DBF280E6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E48-3357-471B-9C96-E90439C3182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8506-AEAB-D1EC-980D-27AAFC62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77D1B-D15C-2369-CB32-C2B024A6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5F9B-2439-4E5E-AEAF-30DA88538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8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70C3-EC27-56AE-802B-46A3DB3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53B2-FCC5-E591-CCF1-224F75811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8288A-006C-0EEC-2C49-C86D96786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78696-D445-DDA1-C3C9-8497B2D7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E48-3357-471B-9C96-E90439C3182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A013E-1135-14E3-3454-B9C7ABF2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8E941-EF3A-DE2D-DC73-96270667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5F9B-2439-4E5E-AEAF-30DA88538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1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81A8-4289-7CFE-10B9-C8530463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E8874-49B8-7DBA-C5AA-19CB64264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5BEC8-4FDB-BF43-1FFE-CA1E1BEB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C2AD7-2867-C7A0-AFE2-9C4C90719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425F4-A988-D52A-AC02-7AF4F3DE4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0094A-299B-3906-4183-DD6D0970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E48-3357-471B-9C96-E90439C3182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0203E-A937-2BB6-49B2-A890ECBE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FA70F-51CC-835F-F5CC-A3FEB303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5F9B-2439-4E5E-AEAF-30DA88538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4D37-7445-8EB5-06F4-02D0E5E8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78A54-1588-3F95-AD0C-CBD8A611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E48-3357-471B-9C96-E90439C3182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96F10-D3EC-9063-EF4B-3512129E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4963A-6F7E-27E3-1906-EF02C16D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5F9B-2439-4E5E-AEAF-30DA88538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D6CAA-1017-04BF-ADD4-1A57C1DC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E48-3357-471B-9C96-E90439C3182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3E5B0-023D-ED90-5005-9EBCEF93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90AE4-2545-623A-5A2B-DCFFB1DA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5F9B-2439-4E5E-AEAF-30DA88538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6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1E81-B9C0-5000-A8F4-D7606932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2349-9506-5DB6-46CD-FDD125BBC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6B2B-2713-495C-D048-69A57611E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01EA6-5142-C7E2-C63B-49079230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E48-3357-471B-9C96-E90439C3182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6C2F7-BEA0-7E70-8D14-3A0B350C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EC04-F87E-CA05-9226-1B62050B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5F9B-2439-4E5E-AEAF-30DA88538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151F-0403-1C6C-820D-028BA5C6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06664-6A31-95C2-D474-F1B6B43C6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CF46-3277-FA84-29C8-C510639A5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DEACD-BE69-1F0D-CCBC-A3D2D7C4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CE48-3357-471B-9C96-E90439C3182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448E5-C102-A689-3322-7CBB26CA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57557-509C-E166-9033-93F7EAA1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5F9B-2439-4E5E-AEAF-30DA88538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6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2CBF4-A890-D14E-5AE0-2DB6209F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7D460-4D5B-D975-0E1A-A8667D84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CFEC8-FCCD-E3F5-FF39-41D22C427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0CE48-3357-471B-9C96-E90439C31829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38BB8-7FB5-D876-96B1-51E4D1697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507BF-65E6-AB55-6927-BF6F14114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B65F9B-2439-4E5E-AEAF-30DA88538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0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5A7C722-187E-7360-2121-45C92813F60E}"/>
              </a:ext>
            </a:extLst>
          </p:cNvPr>
          <p:cNvGrpSpPr/>
          <p:nvPr/>
        </p:nvGrpSpPr>
        <p:grpSpPr>
          <a:xfrm>
            <a:off x="-1" y="4431"/>
            <a:ext cx="6083080" cy="6446611"/>
            <a:chOff x="-1" y="4431"/>
            <a:chExt cx="5204912" cy="4664413"/>
          </a:xfrm>
        </p:grpSpPr>
        <p:pic>
          <p:nvPicPr>
            <p:cNvPr id="5" name="Picture 4" descr="A screenshot of a questionnaire&#10;&#10;Description automatically generated">
              <a:extLst>
                <a:ext uri="{FF2B5EF4-FFF2-40B4-BE49-F238E27FC236}">
                  <a16:creationId xmlns:a16="http://schemas.microsoft.com/office/drawing/2014/main" id="{21E61CF0-EFBB-CEA5-F282-F8D67D2F4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347"/>
            <a:stretch/>
          </p:blipFill>
          <p:spPr>
            <a:xfrm>
              <a:off x="0" y="4431"/>
              <a:ext cx="5204911" cy="2842007"/>
            </a:xfrm>
            <a:prstGeom prst="rect">
              <a:avLst/>
            </a:prstGeom>
          </p:spPr>
        </p:pic>
        <p:pic>
          <p:nvPicPr>
            <p:cNvPr id="6" name="Picture 5" descr="A screenshot of a questionnaire&#10;&#10;Description automatically generated">
              <a:extLst>
                <a:ext uri="{FF2B5EF4-FFF2-40B4-BE49-F238E27FC236}">
                  <a16:creationId xmlns:a16="http://schemas.microsoft.com/office/drawing/2014/main" id="{7F47026A-0DF1-DACA-3CB8-8F4B764E4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943" b="6978"/>
            <a:stretch/>
          </p:blipFill>
          <p:spPr>
            <a:xfrm>
              <a:off x="-1" y="3422974"/>
              <a:ext cx="5204911" cy="609600"/>
            </a:xfrm>
            <a:prstGeom prst="rect">
              <a:avLst/>
            </a:prstGeom>
          </p:spPr>
        </p:pic>
        <p:pic>
          <p:nvPicPr>
            <p:cNvPr id="7" name="Picture 6" descr="A screenshot of a questionnaire&#10;&#10;Description automatically generated">
              <a:extLst>
                <a:ext uri="{FF2B5EF4-FFF2-40B4-BE49-F238E27FC236}">
                  <a16:creationId xmlns:a16="http://schemas.microsoft.com/office/drawing/2014/main" id="{B6710977-1523-2D57-5988-841A14DC51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571" b="27707"/>
            <a:stretch/>
          </p:blipFill>
          <p:spPr>
            <a:xfrm>
              <a:off x="0" y="2819642"/>
              <a:ext cx="5204911" cy="589935"/>
            </a:xfrm>
            <a:prstGeom prst="rect">
              <a:avLst/>
            </a:prstGeom>
          </p:spPr>
        </p:pic>
        <p:pic>
          <p:nvPicPr>
            <p:cNvPr id="9" name="Picture 8" descr="A screenshot of a test&#10;&#10;Description automatically generated">
              <a:extLst>
                <a:ext uri="{FF2B5EF4-FFF2-40B4-BE49-F238E27FC236}">
                  <a16:creationId xmlns:a16="http://schemas.microsoft.com/office/drawing/2014/main" id="{3B41A63A-1BD1-633B-1CC8-33F9CB6FA0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303"/>
            <a:stretch/>
          </p:blipFill>
          <p:spPr>
            <a:xfrm>
              <a:off x="80386" y="4032574"/>
              <a:ext cx="4747671" cy="6096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B55E98-3215-FC68-6846-E850F9820BD9}"/>
                </a:ext>
              </a:extLst>
            </p:cNvPr>
            <p:cNvSpPr/>
            <p:nvPr/>
          </p:nvSpPr>
          <p:spPr>
            <a:xfrm rot="5400000">
              <a:off x="78065" y="4373530"/>
              <a:ext cx="386715" cy="203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16B9C7A-71C9-9E2B-8F6A-6FF74F414EF0}"/>
                </a:ext>
              </a:extLst>
            </p:cNvPr>
            <p:cNvSpPr/>
            <p:nvPr/>
          </p:nvSpPr>
          <p:spPr>
            <a:xfrm rot="5400000">
              <a:off x="123785" y="3750657"/>
              <a:ext cx="386715" cy="203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942D787-FFF6-F77A-1072-121F018227D3}"/>
                </a:ext>
              </a:extLst>
            </p:cNvPr>
            <p:cNvSpPr/>
            <p:nvPr/>
          </p:nvSpPr>
          <p:spPr>
            <a:xfrm rot="5400000">
              <a:off x="93681" y="3138841"/>
              <a:ext cx="386715" cy="203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7AFF28-1E06-5007-09F5-75090ABC0111}"/>
                </a:ext>
              </a:extLst>
            </p:cNvPr>
            <p:cNvSpPr/>
            <p:nvPr/>
          </p:nvSpPr>
          <p:spPr>
            <a:xfrm rot="5400000">
              <a:off x="-248454" y="2098131"/>
              <a:ext cx="1101088" cy="173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384FFB-D1A7-9997-17C3-FBACBC335071}"/>
              </a:ext>
            </a:extLst>
          </p:cNvPr>
          <p:cNvGrpSpPr/>
          <p:nvPr/>
        </p:nvGrpSpPr>
        <p:grpSpPr>
          <a:xfrm>
            <a:off x="5642643" y="118718"/>
            <a:ext cx="6455408" cy="6061018"/>
            <a:chOff x="6250734" y="106499"/>
            <a:chExt cx="4974835" cy="3699318"/>
          </a:xfrm>
        </p:grpSpPr>
        <p:pic>
          <p:nvPicPr>
            <p:cNvPr id="10" name="Picture 9" descr="A screenshot of a test&#10;&#10;Description automatically generated">
              <a:extLst>
                <a:ext uri="{FF2B5EF4-FFF2-40B4-BE49-F238E27FC236}">
                  <a16:creationId xmlns:a16="http://schemas.microsoft.com/office/drawing/2014/main" id="{BF3EF1B4-284F-19A1-4A56-34CB41F41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555" b="41073"/>
            <a:stretch/>
          </p:blipFill>
          <p:spPr>
            <a:xfrm>
              <a:off x="6310245" y="765262"/>
              <a:ext cx="4747671" cy="401934"/>
            </a:xfrm>
            <a:prstGeom prst="rect">
              <a:avLst/>
            </a:prstGeom>
          </p:spPr>
        </p:pic>
        <p:pic>
          <p:nvPicPr>
            <p:cNvPr id="11" name="Picture 10" descr="A screenshot of a test&#10;&#10;Description automatically generated">
              <a:extLst>
                <a:ext uri="{FF2B5EF4-FFF2-40B4-BE49-F238E27FC236}">
                  <a16:creationId xmlns:a16="http://schemas.microsoft.com/office/drawing/2014/main" id="{9E5BB821-0817-F35F-036C-FE151463A4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12" t="86039" r="212" b="11256"/>
            <a:stretch/>
          </p:blipFill>
          <p:spPr>
            <a:xfrm>
              <a:off x="6310243" y="1571106"/>
              <a:ext cx="4747671" cy="129859"/>
            </a:xfrm>
            <a:prstGeom prst="rect">
              <a:avLst/>
            </a:prstGeom>
          </p:spPr>
        </p:pic>
        <p:pic>
          <p:nvPicPr>
            <p:cNvPr id="12" name="Picture 11" descr="A screenshot of a test&#10;&#10;Description automatically generated">
              <a:extLst>
                <a:ext uri="{FF2B5EF4-FFF2-40B4-BE49-F238E27FC236}">
                  <a16:creationId xmlns:a16="http://schemas.microsoft.com/office/drawing/2014/main" id="{D90E17C1-3E25-EA64-C0A7-695BB04857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335" b="23293"/>
            <a:stretch/>
          </p:blipFill>
          <p:spPr>
            <a:xfrm>
              <a:off x="6310244" y="1169171"/>
              <a:ext cx="4747671" cy="401935"/>
            </a:xfrm>
            <a:prstGeom prst="rect">
              <a:avLst/>
            </a:prstGeom>
          </p:spPr>
        </p:pic>
        <p:pic>
          <p:nvPicPr>
            <p:cNvPr id="13" name="Picture 12" descr="A screenshot of a test&#10;&#10;Description automatically generated">
              <a:extLst>
                <a:ext uri="{FF2B5EF4-FFF2-40B4-BE49-F238E27FC236}">
                  <a16:creationId xmlns:a16="http://schemas.microsoft.com/office/drawing/2014/main" id="{38BB848A-086A-C8B0-D677-043295F6B4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810" b="61469"/>
            <a:stretch/>
          </p:blipFill>
          <p:spPr>
            <a:xfrm>
              <a:off x="6310245" y="106499"/>
              <a:ext cx="4747671" cy="658763"/>
            </a:xfrm>
            <a:prstGeom prst="rect">
              <a:avLst/>
            </a:prstGeom>
          </p:spPr>
        </p:pic>
        <p:pic>
          <p:nvPicPr>
            <p:cNvPr id="15" name="Picture 1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5F3D887-7C6A-E24C-7B78-9A84EDA7E0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293"/>
            <a:stretch/>
          </p:blipFill>
          <p:spPr>
            <a:xfrm>
              <a:off x="6310243" y="1667911"/>
              <a:ext cx="4915326" cy="471970"/>
            </a:xfrm>
            <a:prstGeom prst="rect">
              <a:avLst/>
            </a:prstGeom>
          </p:spPr>
        </p:pic>
        <p:pic>
          <p:nvPicPr>
            <p:cNvPr id="16" name="Picture 1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0CC52DF-7808-A66B-0E6B-374167CF76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188"/>
            <a:stretch/>
          </p:blipFill>
          <p:spPr>
            <a:xfrm>
              <a:off x="6250734" y="3523255"/>
              <a:ext cx="4915326" cy="282562"/>
            </a:xfrm>
            <a:prstGeom prst="rect">
              <a:avLst/>
            </a:prstGeom>
          </p:spPr>
        </p:pic>
        <p:pic>
          <p:nvPicPr>
            <p:cNvPr id="17" name="Picture 1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D5D85F2-A63B-9DC1-DD75-74F6A2367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964" b="12711"/>
            <a:stretch/>
          </p:blipFill>
          <p:spPr>
            <a:xfrm>
              <a:off x="6250734" y="3421267"/>
              <a:ext cx="4915326" cy="113066"/>
            </a:xfrm>
            <a:prstGeom prst="rect">
              <a:avLst/>
            </a:prstGeom>
          </p:spPr>
        </p:pic>
        <p:pic>
          <p:nvPicPr>
            <p:cNvPr id="18" name="Picture 1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96DC478-40F9-29B6-5DB2-CE838D89B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720" b="23244"/>
            <a:stretch/>
          </p:blipFill>
          <p:spPr>
            <a:xfrm>
              <a:off x="6250734" y="2611851"/>
              <a:ext cx="4915326" cy="731068"/>
            </a:xfrm>
            <a:prstGeom prst="rect">
              <a:avLst/>
            </a:prstGeom>
          </p:spPr>
        </p:pic>
        <p:pic>
          <p:nvPicPr>
            <p:cNvPr id="19" name="Picture 18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6C29C95-F974-9539-52C0-6E9B603D6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092" b="51949"/>
            <a:stretch/>
          </p:blipFill>
          <p:spPr>
            <a:xfrm>
              <a:off x="6310243" y="2441229"/>
              <a:ext cx="4915326" cy="143873"/>
            </a:xfrm>
            <a:prstGeom prst="rect">
              <a:avLst/>
            </a:prstGeom>
          </p:spPr>
        </p:pic>
        <p:pic>
          <p:nvPicPr>
            <p:cNvPr id="20" name="Picture 1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7EA84BE-13E4-269E-CFEE-1B09FBB7F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285" b="64756"/>
            <a:stretch/>
          </p:blipFill>
          <p:spPr>
            <a:xfrm>
              <a:off x="6310243" y="2309376"/>
              <a:ext cx="4915326" cy="143873"/>
            </a:xfrm>
            <a:prstGeom prst="rect">
              <a:avLst/>
            </a:prstGeom>
          </p:spPr>
        </p:pic>
        <p:pic>
          <p:nvPicPr>
            <p:cNvPr id="21" name="Picture 2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0064B3D-C189-AD07-EDED-22B0C59230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029" b="77474"/>
            <a:stretch/>
          </p:blipFill>
          <p:spPr>
            <a:xfrm>
              <a:off x="6310243" y="2139881"/>
              <a:ext cx="4915326" cy="1700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BBB0A1-12A8-B306-6987-ED1546D45E54}"/>
                </a:ext>
              </a:extLst>
            </p:cNvPr>
            <p:cNvSpPr/>
            <p:nvPr/>
          </p:nvSpPr>
          <p:spPr>
            <a:xfrm rot="5400000">
              <a:off x="6162284" y="3251397"/>
              <a:ext cx="731067" cy="203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997409-9984-7375-4F32-E81B9A7DD4A1}"/>
                </a:ext>
              </a:extLst>
            </p:cNvPr>
            <p:cNvSpPr/>
            <p:nvPr/>
          </p:nvSpPr>
          <p:spPr>
            <a:xfrm rot="5400000">
              <a:off x="6218894" y="2173667"/>
              <a:ext cx="731067" cy="203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2982CA2-FD73-682A-C5CD-511BE1F6E11B}"/>
                </a:ext>
              </a:extLst>
            </p:cNvPr>
            <p:cNvSpPr/>
            <p:nvPr/>
          </p:nvSpPr>
          <p:spPr>
            <a:xfrm rot="5400000">
              <a:off x="6162283" y="1276437"/>
              <a:ext cx="731067" cy="203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EA0F79-70CA-1E08-8D7D-220B2AE83BF2}"/>
                </a:ext>
              </a:extLst>
            </p:cNvPr>
            <p:cNvSpPr/>
            <p:nvPr/>
          </p:nvSpPr>
          <p:spPr>
            <a:xfrm rot="5400000">
              <a:off x="6349778" y="500812"/>
              <a:ext cx="338559" cy="1863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21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6D4A8DCB-9DF0-08C6-8C4E-993CD91CA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29"/>
          <a:stretch/>
        </p:blipFill>
        <p:spPr>
          <a:xfrm>
            <a:off x="0" y="221063"/>
            <a:ext cx="6158207" cy="432353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1AD278F-1E32-4A20-46B6-49BD839FDF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94"/>
          <a:stretch/>
        </p:blipFill>
        <p:spPr>
          <a:xfrm>
            <a:off x="5428573" y="70339"/>
            <a:ext cx="6271058" cy="43235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5D7E04-8183-31EE-0D57-BB73BCEDAF28}"/>
              </a:ext>
            </a:extLst>
          </p:cNvPr>
          <p:cNvSpPr/>
          <p:nvPr/>
        </p:nvSpPr>
        <p:spPr>
          <a:xfrm rot="5400000">
            <a:off x="-247436" y="4056723"/>
            <a:ext cx="1066902" cy="21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8045AA-9214-42ED-8963-3F8AB944C381}"/>
              </a:ext>
            </a:extLst>
          </p:cNvPr>
          <p:cNvSpPr/>
          <p:nvPr/>
        </p:nvSpPr>
        <p:spPr>
          <a:xfrm rot="5400000">
            <a:off x="5437084" y="3905999"/>
            <a:ext cx="1066902" cy="210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2</cp:revision>
  <dcterms:created xsi:type="dcterms:W3CDTF">2024-04-12T15:16:28Z</dcterms:created>
  <dcterms:modified xsi:type="dcterms:W3CDTF">2024-04-12T15:27:11Z</dcterms:modified>
</cp:coreProperties>
</file>