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1A11-8C65-045B-D173-3BDA40D7B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BE68D-8FE4-25EB-6ED8-34D1157F8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D1F5-1E54-8900-6974-D51C8A5E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58E0-DD5C-85AB-7438-301C28A5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27E7-0EE7-161C-A870-DD96DB7B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E6A-9D3A-87A4-B8CC-C43A92EC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DB573-52B9-4738-6DB2-A1B281B53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F1D5-2523-91F1-A68C-F4623CF9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B420-989F-5DD7-C41A-EC8F2D8E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AD7C-7209-53B4-151A-6050CAC2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03C06-6F27-8927-A946-AE0A5BD2A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60D1D-C355-1F1A-BA3B-569485B2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E1FF-9649-5CAB-186E-F36D3E9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6E8B-33A3-94EE-7AB9-1DDC3478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6A8C-0281-ABA0-B878-036B71E7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3015-9F71-32C2-011E-20B6CC6D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15B4-97EF-99C7-9F85-C6134501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4F6E-172E-28F0-32BA-F60B5B51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F7CB-6B90-DF0F-7473-6EBC4379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3348-67CA-BC41-7A4E-C227AEA5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C851-B756-A8D0-AFE0-0041C0E9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D106-CBEF-CD7E-2816-BF331C0A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8477-E501-7915-4FF3-36E4A515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216A-07CA-A233-0FC0-F8A813B6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47DB-C262-F748-7A8E-2B323FDE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D6CB-D439-614C-0B46-DD7F020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851F-FDDD-0976-3700-38C859682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3A461-491B-1C93-BE76-ECF71C0A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AF07-1596-2229-F756-AC51BC4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AEC9-3525-D728-784D-645FB89C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D5BE-B7DB-0947-F682-32000C46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3764-1692-5610-D54E-D868F167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E942-FD1F-B31A-0163-6FA47F9F0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1DCA-37C4-DF14-653E-B5D3582F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A00B3-2F6C-F988-4BBD-1608EC7BD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00EB5-28D1-989F-BB79-19196EA7F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74362-BB54-CDF3-1B3D-70D01331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2D273-0B0C-B3E6-06F9-0FE6182E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E9095-4366-F64C-FCA4-D8B1498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687E-6144-5DD1-0CB1-D4CCBF97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BADBF-CB23-4A12-B819-F478489E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C915-1EFE-3A9B-7AA8-BFBE2E4C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99CCD-5C01-4707-0807-23F6D797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1164-3EAB-AD31-0B4D-3B30CC8B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E97CA-F5D7-7C53-D3EF-0DB2B620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FAB01-CC9B-44C7-B56F-0A5F11F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C72B-9340-BA81-B7BB-EC5FE8AE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D8AE-F68D-3409-1410-6A2F0207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5E206-65A4-3304-481E-0E2BC481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C44D-FB02-5EF2-4F6A-AF14A3CD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ECE9-E859-CBB4-BAD5-22669D74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C4C37-9570-1AF6-C490-F159E53D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313C-2C82-8837-08F4-1A012C0B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85950-A044-FD97-29A1-1ED97895E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C4E6-944A-9115-EE7F-DD062C7C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E66FC-5118-26A7-7731-45C1DFE3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D1DF-8F70-6899-A27C-344D2932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DFC3-383B-AA49-D1C7-35240861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5A940-F23D-7787-F9BD-12BD258D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89B42-A78A-5FA4-F460-9D1451596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3B47-E286-6C39-10AE-8BF2E89A0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88B2F-ABF7-459A-81B6-C170D11A8AF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AA64-4AF6-48C1-AEF3-5974E464E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463E-3CD7-8ADB-A2F4-425E11702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802F8-819C-4DDA-9C85-F211CAB9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CAC2B72-C284-E160-8ACE-A66A7992FA9B}"/>
              </a:ext>
            </a:extLst>
          </p:cNvPr>
          <p:cNvGrpSpPr/>
          <p:nvPr/>
        </p:nvGrpSpPr>
        <p:grpSpPr>
          <a:xfrm>
            <a:off x="-7" y="-46704"/>
            <a:ext cx="6576630" cy="6748445"/>
            <a:chOff x="-7" y="-46703"/>
            <a:chExt cx="6058432" cy="5419198"/>
          </a:xfrm>
        </p:grpSpPr>
        <p:pic>
          <p:nvPicPr>
            <p:cNvPr id="5" name="Picture 4" descr="A screenshot of a test&#10;&#10;Description automatically generated">
              <a:extLst>
                <a:ext uri="{FF2B5EF4-FFF2-40B4-BE49-F238E27FC236}">
                  <a16:creationId xmlns:a16="http://schemas.microsoft.com/office/drawing/2014/main" id="{F139AFC6-8ADC-C9CB-8696-6859D3DC1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61"/>
            <a:stretch/>
          </p:blipFill>
          <p:spPr>
            <a:xfrm>
              <a:off x="0" y="-46703"/>
              <a:ext cx="5982218" cy="687217"/>
            </a:xfrm>
            <a:prstGeom prst="rect">
              <a:avLst/>
            </a:prstGeom>
          </p:spPr>
        </p:pic>
        <p:pic>
          <p:nvPicPr>
            <p:cNvPr id="6" name="Picture 5" descr="A screenshot of a test&#10;&#10;Description automatically generated">
              <a:extLst>
                <a:ext uri="{FF2B5EF4-FFF2-40B4-BE49-F238E27FC236}">
                  <a16:creationId xmlns:a16="http://schemas.microsoft.com/office/drawing/2014/main" id="{D6289810-C8F9-8866-A9FC-22DA973E5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63" b="7427"/>
            <a:stretch/>
          </p:blipFill>
          <p:spPr>
            <a:xfrm>
              <a:off x="0" y="2640337"/>
              <a:ext cx="5982218" cy="818535"/>
            </a:xfrm>
            <a:prstGeom prst="rect">
              <a:avLst/>
            </a:prstGeom>
          </p:spPr>
        </p:pic>
        <p:pic>
          <p:nvPicPr>
            <p:cNvPr id="7" name="Picture 6" descr="A screenshot of a test&#10;&#10;Description automatically generated">
              <a:extLst>
                <a:ext uri="{FF2B5EF4-FFF2-40B4-BE49-F238E27FC236}">
                  <a16:creationId xmlns:a16="http://schemas.microsoft.com/office/drawing/2014/main" id="{363CE56F-8D12-7E54-CE13-C9A0AAD72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20" b="31070"/>
            <a:stretch/>
          </p:blipFill>
          <p:spPr>
            <a:xfrm>
              <a:off x="0" y="1821802"/>
              <a:ext cx="5982218" cy="818535"/>
            </a:xfrm>
            <a:prstGeom prst="rect">
              <a:avLst/>
            </a:prstGeom>
          </p:spPr>
        </p:pic>
        <p:pic>
          <p:nvPicPr>
            <p:cNvPr id="8" name="Picture 7" descr="A screenshot of a test&#10;&#10;Description automatically generated">
              <a:extLst>
                <a:ext uri="{FF2B5EF4-FFF2-40B4-BE49-F238E27FC236}">
                  <a16:creationId xmlns:a16="http://schemas.microsoft.com/office/drawing/2014/main" id="{76FD9402-12A3-7042-1301-58B077078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8" b="52471"/>
            <a:stretch/>
          </p:blipFill>
          <p:spPr>
            <a:xfrm>
              <a:off x="0" y="1713647"/>
              <a:ext cx="5982218" cy="216310"/>
            </a:xfrm>
            <a:prstGeom prst="rect">
              <a:avLst/>
            </a:prstGeom>
          </p:spPr>
        </p:pic>
        <p:pic>
          <p:nvPicPr>
            <p:cNvPr id="9" name="Picture 8" descr="A screenshot of a test&#10;&#10;Description automatically generated">
              <a:extLst>
                <a:ext uri="{FF2B5EF4-FFF2-40B4-BE49-F238E27FC236}">
                  <a16:creationId xmlns:a16="http://schemas.microsoft.com/office/drawing/2014/main" id="{C976A83F-2BAF-3A86-CA9A-FED794C71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82" b="62006"/>
            <a:stretch/>
          </p:blipFill>
          <p:spPr>
            <a:xfrm>
              <a:off x="0" y="1421137"/>
              <a:ext cx="5982218" cy="216310"/>
            </a:xfrm>
            <a:prstGeom prst="rect">
              <a:avLst/>
            </a:prstGeom>
          </p:spPr>
        </p:pic>
        <p:pic>
          <p:nvPicPr>
            <p:cNvPr id="10" name="Picture 9" descr="A screenshot of a test&#10;&#10;Description automatically generated">
              <a:extLst>
                <a:ext uri="{FF2B5EF4-FFF2-40B4-BE49-F238E27FC236}">
                  <a16:creationId xmlns:a16="http://schemas.microsoft.com/office/drawing/2014/main" id="{96830857-7A98-4818-9B8F-61B348237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1" b="72490"/>
            <a:stretch/>
          </p:blipFill>
          <p:spPr>
            <a:xfrm>
              <a:off x="0" y="640514"/>
              <a:ext cx="5982218" cy="687217"/>
            </a:xfrm>
            <a:prstGeom prst="rect">
              <a:avLst/>
            </a:prstGeom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A63220A-7297-2CA6-360A-582FC5AFA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38"/>
            <a:stretch/>
          </p:blipFill>
          <p:spPr>
            <a:xfrm>
              <a:off x="0" y="3491867"/>
              <a:ext cx="6058425" cy="926315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A2E6358-1D2E-D844-06B8-D7E5D90D1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01" b="59170"/>
            <a:stretch/>
          </p:blipFill>
          <p:spPr>
            <a:xfrm>
              <a:off x="-7" y="4405241"/>
              <a:ext cx="6058425" cy="96725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E78CAE-33F2-50A4-70AF-CAE95F8AAA19}"/>
                </a:ext>
              </a:extLst>
            </p:cNvPr>
            <p:cNvSpPr/>
            <p:nvPr/>
          </p:nvSpPr>
          <p:spPr>
            <a:xfrm rot="5400000">
              <a:off x="-352214" y="1041804"/>
              <a:ext cx="1402650" cy="216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1D581D-13EE-6D48-8E0A-005A3DE7CDEC}"/>
                </a:ext>
              </a:extLst>
            </p:cNvPr>
            <p:cNvSpPr/>
            <p:nvPr/>
          </p:nvSpPr>
          <p:spPr>
            <a:xfrm rot="5400000">
              <a:off x="137528" y="2320670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5B3F2D-B61B-70A9-5A3A-81C3EAF6F12A}"/>
                </a:ext>
              </a:extLst>
            </p:cNvPr>
            <p:cNvSpPr/>
            <p:nvPr/>
          </p:nvSpPr>
          <p:spPr>
            <a:xfrm rot="5400000">
              <a:off x="104409" y="3186218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8C0654-32BB-6553-C15E-3F8C9359BD19}"/>
                </a:ext>
              </a:extLst>
            </p:cNvPr>
            <p:cNvSpPr/>
            <p:nvPr/>
          </p:nvSpPr>
          <p:spPr>
            <a:xfrm rot="5400000">
              <a:off x="120969" y="4131508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E7A3E1-37D8-A553-9164-7ACF73DB6EB6}"/>
                </a:ext>
              </a:extLst>
            </p:cNvPr>
            <p:cNvSpPr/>
            <p:nvPr/>
          </p:nvSpPr>
          <p:spPr>
            <a:xfrm rot="5400000">
              <a:off x="104408" y="5052825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C68923-A531-559B-6632-6E37922E4647}"/>
              </a:ext>
            </a:extLst>
          </p:cNvPr>
          <p:cNvGrpSpPr/>
          <p:nvPr/>
        </p:nvGrpSpPr>
        <p:grpSpPr>
          <a:xfrm>
            <a:off x="5314428" y="-46704"/>
            <a:ext cx="7383000" cy="6863172"/>
            <a:chOff x="5615370" y="-5172"/>
            <a:chExt cx="6576630" cy="544203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2168D7-F7A5-9D0F-20C4-C7ED211D7A61}"/>
                </a:ext>
              </a:extLst>
            </p:cNvPr>
            <p:cNvGrpSpPr/>
            <p:nvPr/>
          </p:nvGrpSpPr>
          <p:grpSpPr>
            <a:xfrm>
              <a:off x="5615370" y="-5172"/>
              <a:ext cx="6576630" cy="5442035"/>
              <a:chOff x="5718929" y="-34587"/>
              <a:chExt cx="6576630" cy="5442035"/>
            </a:xfrm>
          </p:grpSpPr>
          <p:pic>
            <p:nvPicPr>
              <p:cNvPr id="16" name="Picture 1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C5958633-0A8C-1F5B-05C0-B619F6CA0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056" b="8157"/>
              <a:stretch/>
            </p:blipFill>
            <p:spPr>
              <a:xfrm>
                <a:off x="5978032" y="810294"/>
                <a:ext cx="6058425" cy="1032387"/>
              </a:xfrm>
              <a:prstGeom prst="rect">
                <a:avLst/>
              </a:prstGeom>
            </p:spPr>
          </p:pic>
          <p:pic>
            <p:nvPicPr>
              <p:cNvPr id="17" name="Picture 16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F7543BF1-B514-E550-6E86-BA8CD201D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324" b="34604"/>
              <a:stretch/>
            </p:blipFill>
            <p:spPr>
              <a:xfrm>
                <a:off x="5978032" y="-34587"/>
                <a:ext cx="6058425" cy="865374"/>
              </a:xfrm>
              <a:prstGeom prst="rect">
                <a:avLst/>
              </a:prstGeom>
            </p:spPr>
          </p:pic>
          <p:pic>
            <p:nvPicPr>
              <p:cNvPr id="19" name="Picture 1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0AC3A84B-C4AD-7F80-A00A-D7279A80A3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059" b="9732"/>
              <a:stretch/>
            </p:blipFill>
            <p:spPr>
              <a:xfrm>
                <a:off x="5718929" y="3723578"/>
                <a:ext cx="6576630" cy="1683870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028B2146-B8F6-BF48-E47C-F8CA34C80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865"/>
              <a:stretch/>
            </p:blipFill>
            <p:spPr>
              <a:xfrm>
                <a:off x="5718929" y="1821802"/>
                <a:ext cx="6576630" cy="1032387"/>
              </a:xfrm>
              <a:prstGeom prst="rect">
                <a:avLst/>
              </a:prstGeom>
            </p:spPr>
          </p:pic>
          <p:pic>
            <p:nvPicPr>
              <p:cNvPr id="21" name="Picture 20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3B7CB095-D731-F79A-BFF3-ACFF51A449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592" b="50623"/>
              <a:stretch/>
            </p:blipFill>
            <p:spPr>
              <a:xfrm>
                <a:off x="5718929" y="2833696"/>
                <a:ext cx="6576630" cy="1067465"/>
              </a:xfrm>
              <a:prstGeom prst="rect">
                <a:avLst/>
              </a:prstGeom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0BAF6D-7668-6403-3220-81B18FA4240A}"/>
                </a:ext>
              </a:extLst>
            </p:cNvPr>
            <p:cNvSpPr/>
            <p:nvPr/>
          </p:nvSpPr>
          <p:spPr>
            <a:xfrm rot="5400000">
              <a:off x="5959387" y="5117194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F5A1C4-FD8E-6547-576D-C2A990431C93}"/>
                </a:ext>
              </a:extLst>
            </p:cNvPr>
            <p:cNvSpPr/>
            <p:nvPr/>
          </p:nvSpPr>
          <p:spPr>
            <a:xfrm rot="5400000">
              <a:off x="5921804" y="3543704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6A624F-69F4-720D-CBD3-7E63DD7D70A6}"/>
                </a:ext>
              </a:extLst>
            </p:cNvPr>
            <p:cNvSpPr/>
            <p:nvPr/>
          </p:nvSpPr>
          <p:spPr>
            <a:xfrm rot="5400000">
              <a:off x="5981642" y="2532196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8AFE4F-885B-F8C8-F2C4-90DC43673549}"/>
                </a:ext>
              </a:extLst>
            </p:cNvPr>
            <p:cNvSpPr/>
            <p:nvPr/>
          </p:nvSpPr>
          <p:spPr>
            <a:xfrm rot="5400000">
              <a:off x="5966490" y="1601248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F0F663-8890-2D1D-29A3-37BB57C8FA87}"/>
                </a:ext>
              </a:extLst>
            </p:cNvPr>
            <p:cNvSpPr/>
            <p:nvPr/>
          </p:nvSpPr>
          <p:spPr>
            <a:xfrm rot="5400000">
              <a:off x="5995099" y="511949"/>
              <a:ext cx="456283" cy="18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29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2024-04-12T15:27:23Z</dcterms:created>
  <dcterms:modified xsi:type="dcterms:W3CDTF">2024-04-12T16:23:04Z</dcterms:modified>
</cp:coreProperties>
</file>