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E6F8-2A3B-8285-9937-2FF490F0D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E575E-9A0F-A100-CB59-593C9E8FF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BE5D-35BE-5F4E-B2CD-6AEB89DE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3D7E-4FEF-DAEF-7F96-469E1BD9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41E9-8E3B-DA24-F479-2B76CEB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C69-3CB3-905D-EE47-0C3CFBD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94775-BC9B-15B3-238F-A78B3183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90ED-F09F-D27B-CF4C-3D55A776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028F-A98C-6907-1824-AEA479AC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5243-6107-DDE4-CEBD-906C457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3F02-622D-414C-F64C-EE2F1FFBA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FB55-83A1-F799-AEBB-010D0AD3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7E3B-288D-8DBA-67F7-F6F59346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AC9AE-2092-A6D0-CE79-5A2EB6EB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A8EF-AEF0-A8E8-45AE-C79E06BE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C0E-2DA6-4A1A-C1AF-2EC2F5A1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7B63-FA82-620B-FDAB-7B5C9F61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22B1-32B1-0C4A-2E42-6BF59DF7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F014-BC37-A66B-BECA-F0667431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CCE0-6211-523D-68BD-36F84498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92F1-7957-1A6F-5AD8-18FC7D4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F6AA6-3912-5B5C-3997-18C99EF3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F4C6-1BBE-BC63-08B9-3A37D5BF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F148-056C-76C3-694C-63D12657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4E35-BEF4-C148-330B-B1CFE6F8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E3C7-B45B-B757-5696-069F2A4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7DD6-0FD0-41AA-8CF7-C622C78E9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6B3BE-FEB0-89B5-F431-A19F6E49C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5027-E3A6-5F34-04B4-EE926D0A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B4376-16F3-F470-CCB2-FFA9D6D1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320F-CC54-2E63-83B6-097529AB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BA14-1794-C2A2-1373-65944034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5DB5F-2250-7C08-5FC6-08A2C96C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F40E5-7C2B-9836-15C1-F07CB90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AD7C-B1E3-8B01-EC40-FD7FC5312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E0DA8-55BC-5C43-A951-B95C60E8C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6BFA5-5C18-5CAA-C96F-B309F7E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61ABF-E718-4B94-03A7-76C00CA8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33D6E-A4C9-C056-88E7-DEEB954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CF6-0E24-B7F6-360A-94FB472A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7C2C2-3970-4965-B83A-BA515BF3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65E2-4CDB-3279-B23A-4F2E0657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7E1C6-59AC-A001-F8A0-87C05511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2F1B7-EA06-A00B-EFFD-D311B403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A4A74-AF4F-945C-0ADC-67605CD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1FBFA-D0BD-1667-61C0-6471311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23BF-248A-4487-BA73-9A14AD3C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04B8-F115-2E12-2001-248142FA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4BB80-38C1-8436-F8AD-B87018BB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0D47-B9DF-C77F-8155-44647FEA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546A-8E31-CBB0-0B66-977DAAB1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218F3-7869-50EF-3CDF-1B641133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6787-93E4-F9E8-9A24-60A6B72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A1CD5-6F43-0718-DDBF-9D34F0E89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07FB-8AA5-0079-B643-9D30489D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343BB-A8F8-2D30-9A27-E0A1C093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2126-A216-6F7B-29ED-33AF920B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4C0C-1F0F-0F62-0F35-22F56FCE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84D7A-FED1-9C5B-1DBE-86F693A6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4A6D7-0825-9098-1097-5413EB7E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51EC-FADD-9CB8-56FF-7B70D9FC7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FA4A9-D03F-444F-948A-F2BCC97CD96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9386E-4970-6842-20C9-65BF23230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FE4C-EA77-DA21-291C-4A3005F95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C927C-E4A4-4651-859D-9973E79D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57CA3C-4815-FC68-85E2-CB28BA00F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14"/>
          <a:stretch/>
        </p:blipFill>
        <p:spPr>
          <a:xfrm>
            <a:off x="0" y="0"/>
            <a:ext cx="5921253" cy="9094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ACA702-933E-67B4-9F86-B538BDA5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b="10073"/>
          <a:stretch/>
        </p:blipFill>
        <p:spPr>
          <a:xfrm>
            <a:off x="-1" y="1912374"/>
            <a:ext cx="5921253" cy="81607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B1EB4D-29FA-3C19-9761-6C6CB0BF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40" b="43240"/>
          <a:stretch/>
        </p:blipFill>
        <p:spPr>
          <a:xfrm>
            <a:off x="-1" y="1002890"/>
            <a:ext cx="5921253" cy="816078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4930F239-49B2-935D-0584-08BC7CFAB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>
          <a:xfrm>
            <a:off x="6096000" y="0"/>
            <a:ext cx="5761219" cy="5830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BB6955-A540-2F44-BDF5-4967773E805A}"/>
              </a:ext>
            </a:extLst>
          </p:cNvPr>
          <p:cNvSpPr/>
          <p:nvPr/>
        </p:nvSpPr>
        <p:spPr>
          <a:xfrm rot="5400000">
            <a:off x="57431" y="611158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824C32-3EB7-8A36-9FE0-9BB07C98C3AC}"/>
              </a:ext>
            </a:extLst>
          </p:cNvPr>
          <p:cNvSpPr/>
          <p:nvPr/>
        </p:nvSpPr>
        <p:spPr>
          <a:xfrm rot="5400000">
            <a:off x="57431" y="1507529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E7440-2265-79B2-48D7-9D11715AFB1F}"/>
              </a:ext>
            </a:extLst>
          </p:cNvPr>
          <p:cNvSpPr/>
          <p:nvPr/>
        </p:nvSpPr>
        <p:spPr>
          <a:xfrm rot="5400000">
            <a:off x="57431" y="2403900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CC6C3-DB33-9BD8-F26D-75265AC7997B}"/>
              </a:ext>
            </a:extLst>
          </p:cNvPr>
          <p:cNvSpPr/>
          <p:nvPr/>
        </p:nvSpPr>
        <p:spPr>
          <a:xfrm rot="5400000">
            <a:off x="6217341" y="5515810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442B4B6-B128-0646-3837-6E7B3C27C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4"/>
          <a:stretch/>
        </p:blipFill>
        <p:spPr>
          <a:xfrm>
            <a:off x="22334" y="0"/>
            <a:ext cx="6073666" cy="58108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47307C-DF22-3E4A-3D35-6A4CC96C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15"/>
          <a:stretch/>
        </p:blipFill>
        <p:spPr>
          <a:xfrm>
            <a:off x="6096000" y="209031"/>
            <a:ext cx="5723116" cy="48430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BC7D10-CA64-9B16-8199-45B7B7509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12" b="31903"/>
          <a:stretch/>
        </p:blipFill>
        <p:spPr>
          <a:xfrm>
            <a:off x="6129981" y="2281967"/>
            <a:ext cx="5723116" cy="48430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19870C-B108-2456-A28F-10A178A68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1" b="44944"/>
          <a:stretch/>
        </p:blipFill>
        <p:spPr>
          <a:xfrm>
            <a:off x="6129981" y="2039815"/>
            <a:ext cx="5723116" cy="2612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02D5E5F-711F-7CDC-77A0-0C272D4D5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7" b="55229"/>
          <a:stretch/>
        </p:blipFill>
        <p:spPr>
          <a:xfrm>
            <a:off x="6118654" y="1386672"/>
            <a:ext cx="5723116" cy="65314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89D7BE8-0DD4-A9B5-7FCB-FF5CE2354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6" b="70710"/>
          <a:stretch/>
        </p:blipFill>
        <p:spPr>
          <a:xfrm>
            <a:off x="6107327" y="902367"/>
            <a:ext cx="5723116" cy="48430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3A014FB-4E86-6B5C-4F35-9CD322730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3" b="83927"/>
          <a:stretch/>
        </p:blipFill>
        <p:spPr>
          <a:xfrm>
            <a:off x="6107327" y="693336"/>
            <a:ext cx="5723116" cy="18087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A858D1-B7C5-D3FB-8959-709DD93D62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7" b="22928"/>
          <a:stretch/>
        </p:blipFill>
        <p:spPr>
          <a:xfrm>
            <a:off x="6129981" y="2701951"/>
            <a:ext cx="5723116" cy="26125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836CC25-3D42-42B0-7F87-4674EFA66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7" b="5238"/>
          <a:stretch/>
        </p:blipFill>
        <p:spPr>
          <a:xfrm>
            <a:off x="6129981" y="3027066"/>
            <a:ext cx="5723116" cy="80386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C750586-EDE8-24F5-B55C-8DD8073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1"/>
          <a:stretch/>
        </p:blipFill>
        <p:spPr>
          <a:xfrm>
            <a:off x="6107119" y="3894791"/>
            <a:ext cx="5768840" cy="7284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5E8626-B07F-FB10-582C-491095A08F4E}"/>
              </a:ext>
            </a:extLst>
          </p:cNvPr>
          <p:cNvSpPr/>
          <p:nvPr/>
        </p:nvSpPr>
        <p:spPr>
          <a:xfrm rot="5400000">
            <a:off x="62347" y="5555139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91429-94A3-8087-00FE-A71447BDF33A}"/>
              </a:ext>
            </a:extLst>
          </p:cNvPr>
          <p:cNvSpPr/>
          <p:nvPr/>
        </p:nvSpPr>
        <p:spPr>
          <a:xfrm rot="5400000">
            <a:off x="6104270" y="4317371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71A8-E0AA-510D-F649-99A8CC84B725}"/>
              </a:ext>
            </a:extLst>
          </p:cNvPr>
          <p:cNvSpPr/>
          <p:nvPr/>
        </p:nvSpPr>
        <p:spPr>
          <a:xfrm rot="5400000">
            <a:off x="6049995" y="3574230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198D0F-D280-3211-1E39-39511E436CC1}"/>
              </a:ext>
            </a:extLst>
          </p:cNvPr>
          <p:cNvSpPr/>
          <p:nvPr/>
        </p:nvSpPr>
        <p:spPr>
          <a:xfrm rot="5400000">
            <a:off x="5682426" y="2168848"/>
            <a:ext cx="1289837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72E0D-BBD7-694B-7C35-25792C96ED1D}"/>
              </a:ext>
            </a:extLst>
          </p:cNvPr>
          <p:cNvSpPr/>
          <p:nvPr/>
        </p:nvSpPr>
        <p:spPr>
          <a:xfrm rot="5400000">
            <a:off x="5791314" y="689517"/>
            <a:ext cx="1023383" cy="290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CD07042-A2D2-1B59-F3BC-A7543AEF9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1"/>
          <a:stretch/>
        </p:blipFill>
        <p:spPr>
          <a:xfrm>
            <a:off x="0" y="0"/>
            <a:ext cx="5685013" cy="5692877"/>
          </a:xfrm>
          <a:prstGeom prst="rect">
            <a:avLst/>
          </a:prstGeom>
        </p:spPr>
      </p:pic>
      <p:pic>
        <p:nvPicPr>
          <p:cNvPr id="5" name="Picture 4" descr="A graph with dots on a white background&#10;&#10;Description automatically generated">
            <a:extLst>
              <a:ext uri="{FF2B5EF4-FFF2-40B4-BE49-F238E27FC236}">
                <a16:creationId xmlns:a16="http://schemas.microsoft.com/office/drawing/2014/main" id="{F1231C5C-7AEA-45E0-B053-04C955027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"/>
          <a:stretch/>
        </p:blipFill>
        <p:spPr>
          <a:xfrm>
            <a:off x="5823896" y="1"/>
            <a:ext cx="5578323" cy="59386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B51C4-A84C-CD30-2F77-51C0F759F16B}"/>
              </a:ext>
            </a:extLst>
          </p:cNvPr>
          <p:cNvSpPr/>
          <p:nvPr/>
        </p:nvSpPr>
        <p:spPr>
          <a:xfrm rot="5400000">
            <a:off x="-31059" y="5428416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FD3EB-6F8D-F445-6F7B-A865B808C450}"/>
              </a:ext>
            </a:extLst>
          </p:cNvPr>
          <p:cNvSpPr/>
          <p:nvPr/>
        </p:nvSpPr>
        <p:spPr>
          <a:xfrm rot="5400000">
            <a:off x="5739992" y="5571943"/>
            <a:ext cx="554700" cy="241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3</cp:revision>
  <dcterms:created xsi:type="dcterms:W3CDTF">2024-04-12T16:24:06Z</dcterms:created>
  <dcterms:modified xsi:type="dcterms:W3CDTF">2024-04-12T16:52:22Z</dcterms:modified>
</cp:coreProperties>
</file>