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92278-D1A0-2CC7-D2C5-B1568B8F7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15D2D-3947-9480-3486-78E53EC4C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63926-EBB3-AFCC-DC07-C2B9F59F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C3C2-1140-42F1-976B-4BEF0A77B34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DEF53-F991-BBDB-25D0-706B07F6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A6732-87FC-3062-8204-D7B00037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FD43-96E9-4B80-8209-47AAA757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566E-79C9-22D6-59AB-7C0EC2C3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9F09E-D86D-1A97-5121-BA4BCDB7D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AAC3B-911B-E013-A0B0-A247A485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C3C2-1140-42F1-976B-4BEF0A77B34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FC85B-B389-0300-E5AF-B97EF915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E6CD0-C0F8-A59D-3028-00CF03BF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FD43-96E9-4B80-8209-47AAA757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6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EF299-C27D-2EDC-F05D-EB05A2ADD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FC5E3-6E9E-3F35-DC5B-FD736FAFF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D2982-2B03-A47D-1FCA-A7016164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C3C2-1140-42F1-976B-4BEF0A77B34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A2480-0EA5-E5A8-A6A7-F384DF69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F13D0-878C-B5BA-6CD5-D96F6F6F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FD43-96E9-4B80-8209-47AAA757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2A1A-5E97-9F4D-22E0-75FB5EA3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8857-64C7-9E41-0B33-C28327E8E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F171B-3B99-4326-EFF5-A217B187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C3C2-1140-42F1-976B-4BEF0A77B34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3ABDF-8228-AC83-1495-F2BB7C1C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175D4-9CBC-94DA-F046-E87EAC43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FD43-96E9-4B80-8209-47AAA757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A729-7053-6250-BB1F-F0D16BAA4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13FEA-40EB-3C28-CD4D-8339BAF8D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66693-B60A-C1DC-CA2F-CFEE4B3B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C3C2-1140-42F1-976B-4BEF0A77B34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5693-47E7-7014-AA97-C6A461E6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39F7E-7D92-6BBF-6B35-613CF594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FD43-96E9-4B80-8209-47AAA757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8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B069-F1B3-E274-F01A-2F1810CA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45C49-67C8-7BA1-C509-A98EF4D58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B5671-F5E0-0288-12AB-3E54E1685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2A211-A86A-7B42-2D21-4BA8C52A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C3C2-1140-42F1-976B-4BEF0A77B34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AFEAB-A2EF-A784-D446-80714F0B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EB9F1-DD81-71C6-DA05-6D482EAF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FD43-96E9-4B80-8209-47AAA757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2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4F55-7638-A704-9D92-1D21B912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9C9FB-9DBC-0C42-3751-FBFC2994E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6014E-23AA-F527-EC53-059027A2F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15F6B-9BCA-A049-B45D-0E7F9910B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6C16B-EBAD-1C8F-1568-68118BBCC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A1F62-7A43-9154-3904-267760CD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C3C2-1140-42F1-976B-4BEF0A77B34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30F3F-1661-55EB-F70D-6718E469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05755-EB4B-A135-509F-F9224578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FD43-96E9-4B80-8209-47AAA757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0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5AFE-AE3F-1EE3-A40E-536B3256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12C9B-8059-DC03-169F-95D7BE0F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C3C2-1140-42F1-976B-4BEF0A77B34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79B43-CA1A-6DB9-7CC3-908FD0E4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21F3A-F69C-51E0-5719-D4F17E89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FD43-96E9-4B80-8209-47AAA757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1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548FE2-EE90-E896-D97A-22C2274D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C3C2-1140-42F1-976B-4BEF0A77B34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DFEE5-4DF9-C3BB-DF95-331A6A5C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44259-FC2E-2F66-1260-0102B86E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FD43-96E9-4B80-8209-47AAA757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5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5CDC-8BCC-14BF-27EF-F6E3E912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88C5E-C54D-291E-9687-E8AF63AD2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227CE-4757-1EEE-4A8D-B634D39CA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79D71-A7A3-B9D5-21B6-2543F069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C3C2-1140-42F1-976B-4BEF0A77B34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0F7E1-B100-472A-530A-65A95C9F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7AD6F-067F-7688-8DA4-7FC194F1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FD43-96E9-4B80-8209-47AAA757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5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0C43-5A71-0C0D-F086-171B1D73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209CBF-50C2-95FB-C6E6-5E15DAA73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60EE7-7335-F0AE-29DB-217D2A4B1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CC55B-CDB2-D2B1-58AF-E56E5E96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C3C2-1140-42F1-976B-4BEF0A77B34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14A34-4F56-16B4-9E81-62F66C74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C6AAF-6680-3566-323D-B55F1505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FD43-96E9-4B80-8209-47AAA757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2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8E919-1641-AED5-CA08-692C0FF0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EF771-FF76-F466-CEB9-205701BD1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FD020-0D42-C453-07A0-983FEE5EB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F7C3C2-1140-42F1-976B-4BEF0A77B34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9C280-033C-3C0B-BF03-CE8DEE97A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64794-8F9A-6096-AD5A-EF85349C1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64FD43-96E9-4B80-8209-47AAA757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8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51A3503-BF12-69A2-E912-E20D21E1B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368"/>
          <a:stretch/>
        </p:blipFill>
        <p:spPr>
          <a:xfrm>
            <a:off x="125357" y="0"/>
            <a:ext cx="6119390" cy="92444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B4F20F6-F1CF-550E-C50C-2B16BEDAD2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01" b="8483"/>
          <a:stretch/>
        </p:blipFill>
        <p:spPr>
          <a:xfrm>
            <a:off x="125357" y="2532184"/>
            <a:ext cx="6119390" cy="582804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01EED62-9625-7F4D-7507-772DEEA188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21" b="27297"/>
          <a:stretch/>
        </p:blipFill>
        <p:spPr>
          <a:xfrm>
            <a:off x="125357" y="1868992"/>
            <a:ext cx="6119390" cy="622999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47C67833-302E-DC75-39D1-62955D2DE0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66" b="52819"/>
          <a:stretch/>
        </p:blipFill>
        <p:spPr>
          <a:xfrm>
            <a:off x="125357" y="1004834"/>
            <a:ext cx="6119390" cy="823965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A874F70D-DADD-B51D-AC1B-F2C9459D60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10" b="23128"/>
          <a:stretch/>
        </p:blipFill>
        <p:spPr>
          <a:xfrm>
            <a:off x="0" y="3114988"/>
            <a:ext cx="5829805" cy="1235949"/>
          </a:xfrm>
          <a:prstGeom prst="rect">
            <a:avLst/>
          </a:prstGeom>
        </p:spPr>
      </p:pic>
      <p:pic>
        <p:nvPicPr>
          <p:cNvPr id="14" name="Picture 13" descr="A screen shot of a graph&#10;&#10;Description automatically generated">
            <a:extLst>
              <a:ext uri="{FF2B5EF4-FFF2-40B4-BE49-F238E27FC236}">
                <a16:creationId xmlns:a16="http://schemas.microsoft.com/office/drawing/2014/main" id="{E44F6889-AA8B-BC61-243D-558C09F02C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8"/>
          <a:stretch/>
        </p:blipFill>
        <p:spPr>
          <a:xfrm>
            <a:off x="5955162" y="78155"/>
            <a:ext cx="5700254" cy="577501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F27FB19-0096-8A55-0ED5-E14F7B3F16F5}"/>
              </a:ext>
            </a:extLst>
          </p:cNvPr>
          <p:cNvSpPr/>
          <p:nvPr/>
        </p:nvSpPr>
        <p:spPr>
          <a:xfrm rot="5400000">
            <a:off x="178341" y="685335"/>
            <a:ext cx="435874" cy="203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86151B-DD5C-038C-07C8-D54345FFE59A}"/>
              </a:ext>
            </a:extLst>
          </p:cNvPr>
          <p:cNvSpPr/>
          <p:nvPr/>
        </p:nvSpPr>
        <p:spPr>
          <a:xfrm rot="5400000">
            <a:off x="-81103" y="2469057"/>
            <a:ext cx="914122" cy="162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BBB8C5-C3EF-49E3-F4A8-21CA941C00DC}"/>
              </a:ext>
            </a:extLst>
          </p:cNvPr>
          <p:cNvSpPr/>
          <p:nvPr/>
        </p:nvSpPr>
        <p:spPr>
          <a:xfrm rot="5400000">
            <a:off x="178341" y="1482337"/>
            <a:ext cx="435874" cy="203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4FA3A4-8D95-6AC3-1E12-64926884CAFE}"/>
              </a:ext>
            </a:extLst>
          </p:cNvPr>
          <p:cNvSpPr/>
          <p:nvPr/>
        </p:nvSpPr>
        <p:spPr>
          <a:xfrm rot="5400000">
            <a:off x="-60783" y="3753683"/>
            <a:ext cx="914122" cy="162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2DA10F-47DD-3932-2FA9-C54BBC940309}"/>
              </a:ext>
            </a:extLst>
          </p:cNvPr>
          <p:cNvSpPr/>
          <p:nvPr/>
        </p:nvSpPr>
        <p:spPr>
          <a:xfrm rot="5400000">
            <a:off x="6122259" y="5553764"/>
            <a:ext cx="435874" cy="203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7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05CA35A6-9F50-CF74-1E2B-BF85B05181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2"/>
          <a:stretch/>
        </p:blipFill>
        <p:spPr>
          <a:xfrm>
            <a:off x="0" y="0"/>
            <a:ext cx="5806943" cy="583809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5BF75C8-1832-B5EA-1D79-8C6A6CF328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26"/>
          <a:stretch/>
        </p:blipFill>
        <p:spPr>
          <a:xfrm>
            <a:off x="45724" y="5838092"/>
            <a:ext cx="5761219" cy="83127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1C3DCA7-685F-2696-CAEE-6C7DC444D6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73" b="66443"/>
          <a:stretch/>
        </p:blipFill>
        <p:spPr>
          <a:xfrm>
            <a:off x="6385059" y="110531"/>
            <a:ext cx="5761219" cy="472273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D5F9225-0E99-8799-5D80-C9A8F37852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28" b="53587"/>
          <a:stretch/>
        </p:blipFill>
        <p:spPr>
          <a:xfrm>
            <a:off x="6385058" y="589961"/>
            <a:ext cx="5761219" cy="472273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C6E30C38-ED41-20ED-7EBC-F96DF4E687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03" b="7598"/>
          <a:stretch/>
        </p:blipFill>
        <p:spPr>
          <a:xfrm>
            <a:off x="6385057" y="1772776"/>
            <a:ext cx="5761219" cy="801304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54A1FE30-C47B-4C7D-6C90-121A49595E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14" b="31875"/>
          <a:stretch/>
        </p:blipFill>
        <p:spPr>
          <a:xfrm>
            <a:off x="6385057" y="1293346"/>
            <a:ext cx="5761219" cy="391885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CCE000D0-8EFB-FCEA-9F7C-6574EB5F96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52" b="44085"/>
          <a:stretch/>
        </p:blipFill>
        <p:spPr>
          <a:xfrm>
            <a:off x="6385057" y="1062234"/>
            <a:ext cx="5761219" cy="2311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614833-711C-77A1-52E6-5B72F09EB18C}"/>
              </a:ext>
            </a:extLst>
          </p:cNvPr>
          <p:cNvSpPr/>
          <p:nvPr/>
        </p:nvSpPr>
        <p:spPr>
          <a:xfrm rot="5400000">
            <a:off x="183575" y="5532991"/>
            <a:ext cx="435874" cy="203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281F6A-EDC1-9E12-D66B-E537079E7097}"/>
              </a:ext>
            </a:extLst>
          </p:cNvPr>
          <p:cNvSpPr/>
          <p:nvPr/>
        </p:nvSpPr>
        <p:spPr>
          <a:xfrm rot="5400000">
            <a:off x="60540" y="6349866"/>
            <a:ext cx="435874" cy="203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E30A12-D6FC-6CA3-2046-EAEBCE0F10E9}"/>
              </a:ext>
            </a:extLst>
          </p:cNvPr>
          <p:cNvSpPr/>
          <p:nvPr/>
        </p:nvSpPr>
        <p:spPr>
          <a:xfrm rot="5400000">
            <a:off x="5911548" y="910844"/>
            <a:ext cx="1356979" cy="191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3F4F13-2A99-75C5-7913-EFFE6D9505AA}"/>
              </a:ext>
            </a:extLst>
          </p:cNvPr>
          <p:cNvSpPr/>
          <p:nvPr/>
        </p:nvSpPr>
        <p:spPr>
          <a:xfrm rot="5400000">
            <a:off x="6413604" y="2257702"/>
            <a:ext cx="416577" cy="216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CB04CB81-D8A0-DC93-4A32-4414397BC9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28"/>
          <a:stretch/>
        </p:blipFill>
        <p:spPr>
          <a:xfrm>
            <a:off x="6400297" y="2661625"/>
            <a:ext cx="5730737" cy="91323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A9842D5-DF7B-ABC4-DBDD-44495E13EDDC}"/>
              </a:ext>
            </a:extLst>
          </p:cNvPr>
          <p:cNvSpPr/>
          <p:nvPr/>
        </p:nvSpPr>
        <p:spPr>
          <a:xfrm rot="5400000">
            <a:off x="6470175" y="3258479"/>
            <a:ext cx="416577" cy="216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9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Baellow</dc:creator>
  <cp:lastModifiedBy>Dustin Baellow</cp:lastModifiedBy>
  <cp:revision>1</cp:revision>
  <dcterms:created xsi:type="dcterms:W3CDTF">2024-04-12T16:29:38Z</dcterms:created>
  <dcterms:modified xsi:type="dcterms:W3CDTF">2024-04-12T16:34:44Z</dcterms:modified>
</cp:coreProperties>
</file>