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EBA8-E7AA-8EFC-F4FF-63B4AC1F2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A7C2B-B70C-35FF-95A9-45635556D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F6DAB-8121-728E-510A-0F570EA2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E8CF-C928-47DB-98A8-9C7CEC9CF11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57EF1-111C-73E5-BE6C-AF6F1202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EDBDB-28A1-69C2-4C58-5CC50C4F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12D8-C09D-429A-A308-C3B2F125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9932-C1EB-4875-4AE1-27E8C81F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98FD2-6590-76F7-F928-2F4164526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DB9A6-0188-67B8-D82B-F7A9574C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E8CF-C928-47DB-98A8-9C7CEC9CF11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33A63-20AA-CB6F-C257-24EC80F5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F523C-5748-C9F3-5575-B8D10599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12D8-C09D-429A-A308-C3B2F125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2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226B9-7B52-148B-5448-818B0D7E2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4611C-750E-1881-240E-DA1F83D2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9BE79-B32F-D872-42F7-3EDD63E7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E8CF-C928-47DB-98A8-9C7CEC9CF11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6C66F-BF29-9452-5684-48D9AB76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E6A53-6A69-94CA-9289-E87AB93F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12D8-C09D-429A-A308-C3B2F125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1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C8DF-B493-21B2-12B5-9A14ED81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F1AF-B6FD-3BE9-78BA-236232D2E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72E2-B9F3-3BDF-728F-6F3CFFDC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E8CF-C928-47DB-98A8-9C7CEC9CF11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84D65-9897-D210-2F64-4428DCD6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E26C8-F8DA-FE20-55F1-43FD9C3C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12D8-C09D-429A-A308-C3B2F125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9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1AB4-4EAE-2C78-F0DE-89627B45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50F0B-5B2C-6FA1-E8E6-05A4A7788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EBBA7-6BD0-BB2A-82DC-737FA31A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E8CF-C928-47DB-98A8-9C7CEC9CF11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56318-8F05-926A-19FF-CCB37748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83C6A-9B6B-BC79-04B8-B3F49AD4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12D8-C09D-429A-A308-C3B2F125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1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2461-39FD-5FFC-DB63-9FB55B48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5D9CE-2236-E7B7-4FE9-70D318C75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AC9DA-7FAF-A2D3-A6B0-C54F7C5E2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657CD-59F4-ED2D-A3CD-79E56014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E8CF-C928-47DB-98A8-9C7CEC9CF11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13F9B-ABD7-A5E6-2895-14900EFB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05EED-AE60-7F15-7311-33223FAA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12D8-C09D-429A-A308-C3B2F125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2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9754-7B12-BB08-D659-73DB6332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949D0-51B7-2D63-DB84-F85EE0FCB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000F0-1820-CCE9-4AFF-A823074A4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3B945-C202-B069-4152-98B786941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C3AEE-55F9-A8AB-6008-BF68B6852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C0AC9-3FB0-68BF-F191-3884C067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E8CF-C928-47DB-98A8-9C7CEC9CF11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3CB71-939F-2ECA-7080-038A6F48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7834E-C3ED-DD11-9BE0-40FFEC02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12D8-C09D-429A-A308-C3B2F125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5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71F1-3DEA-F64D-9B87-A280C22F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9569D-F77E-7BA4-3076-6DF9A0C8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E8CF-C928-47DB-98A8-9C7CEC9CF11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E6766-101C-A4F3-88B4-77339EA4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A5590-11E6-00AE-64C6-5131AA24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12D8-C09D-429A-A308-C3B2F125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6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25CCD-08D4-861A-8503-30E6F915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E8CF-C928-47DB-98A8-9C7CEC9CF11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8E8C5-714B-7262-AEE4-CF1B3387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822FF-10EE-4C90-C073-A94333AB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12D8-C09D-429A-A308-C3B2F125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0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8A8A-C3F1-A6F5-DA4B-55C13C31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3603-E5CF-B528-41F0-DF29E2539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08E99-FFF9-D9C6-ECE2-345C22AE0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02451-89F5-FCCF-378D-7BFC2222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E8CF-C928-47DB-98A8-9C7CEC9CF11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4995D-4F39-C736-483C-8835C0A9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8E500-0ABD-28F6-BAD3-CB117AC5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12D8-C09D-429A-A308-C3B2F125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9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D8D9-522D-5A8F-1D92-F3632F41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55BE9-1DF1-460F-6B5D-087EE890A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9CD85-6E79-0383-5557-943FB8E85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A9554-B6A6-19D2-5416-A942C6B4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E8CF-C928-47DB-98A8-9C7CEC9CF11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EC106-2A0D-9CBB-56D2-6B87909B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4771A-28F3-5503-2615-C6E64CBA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12D8-C09D-429A-A308-C3B2F125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3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7FCDC-1038-193A-4655-B337BA5A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FA61-6419-80F3-BEE5-A2BC66DBA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A2D8-884F-E383-875E-AA4AEA41F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DE8CF-C928-47DB-98A8-9C7CEC9CF11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51982-E1EF-B023-6317-4140058FF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2C92A-8A30-BE79-8FAF-3F742815A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212D8-C09D-429A-A308-C3B2F125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77E3236-9208-072F-97A9-E8E2D44251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18"/>
          <a:stretch/>
        </p:blipFill>
        <p:spPr>
          <a:xfrm>
            <a:off x="0" y="0"/>
            <a:ext cx="6210838" cy="105205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4449989-71DA-1970-6CA5-989B3A6D31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96" b="5992"/>
          <a:stretch/>
        </p:blipFill>
        <p:spPr>
          <a:xfrm>
            <a:off x="-1076" y="3296265"/>
            <a:ext cx="6210838" cy="26547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3C44419-6F3E-5097-2F1B-01218E482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16" b="16772"/>
          <a:stretch/>
        </p:blipFill>
        <p:spPr>
          <a:xfrm>
            <a:off x="-1076" y="3016047"/>
            <a:ext cx="6210838" cy="26547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87E0E7B-D184-8440-4066-955C7396E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83" b="26882"/>
          <a:stretch/>
        </p:blipFill>
        <p:spPr>
          <a:xfrm>
            <a:off x="0" y="2258963"/>
            <a:ext cx="6210838" cy="73741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46141F0-134A-7EC5-0824-079EF8E278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13" b="51408"/>
          <a:stretch/>
        </p:blipFill>
        <p:spPr>
          <a:xfrm>
            <a:off x="-1076" y="1052052"/>
            <a:ext cx="6210838" cy="11577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84F2B7-25E1-40B3-0597-EE2BD1E618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" b="89095"/>
          <a:stretch/>
        </p:blipFill>
        <p:spPr>
          <a:xfrm>
            <a:off x="-1076" y="3576483"/>
            <a:ext cx="6149873" cy="5309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094591-3EC1-2E36-6E2F-981F7F6B4E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0" b="77748"/>
          <a:stretch/>
        </p:blipFill>
        <p:spPr>
          <a:xfrm>
            <a:off x="-1077" y="4107426"/>
            <a:ext cx="6149873" cy="2654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2B8962-E6AC-7BD0-B3B2-856F4EF2CD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61" b="7939"/>
          <a:stretch/>
        </p:blipFill>
        <p:spPr>
          <a:xfrm>
            <a:off x="29406" y="5750495"/>
            <a:ext cx="6149873" cy="813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11C53F-09A2-A25C-720E-25AD0CA01A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11" b="35371"/>
          <a:stretch/>
        </p:blipFill>
        <p:spPr>
          <a:xfrm>
            <a:off x="-1078" y="4836051"/>
            <a:ext cx="6149873" cy="8582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255B41-14CC-B2D6-E1C1-0E3723E066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21" b="56577"/>
          <a:stretch/>
        </p:blipFill>
        <p:spPr>
          <a:xfrm>
            <a:off x="0" y="4635697"/>
            <a:ext cx="6149873" cy="2117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909E01-6EF3-4BCF-F80D-688CB4EBE0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15" b="67441"/>
          <a:stretch/>
        </p:blipFill>
        <p:spPr>
          <a:xfrm>
            <a:off x="0" y="4372897"/>
            <a:ext cx="6149873" cy="262800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EDF132FB-9193-0591-ADEE-464D31D42C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63"/>
          <a:stretch/>
        </p:blipFill>
        <p:spPr>
          <a:xfrm>
            <a:off x="5876627" y="2485"/>
            <a:ext cx="6416596" cy="968460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32E9E42E-5FF9-FB07-E82E-8D433D20DC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03" b="8416"/>
          <a:stretch/>
        </p:blipFill>
        <p:spPr>
          <a:xfrm>
            <a:off x="5775404" y="2347453"/>
            <a:ext cx="6416596" cy="786581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7D25D4EF-34EC-B04D-2535-A2CE4C22D9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48" b="32908"/>
          <a:stretch/>
        </p:blipFill>
        <p:spPr>
          <a:xfrm>
            <a:off x="5775404" y="1663073"/>
            <a:ext cx="6416596" cy="728626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253307C4-34D5-564D-69A4-D602934B3B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6" b="58216"/>
          <a:stretch/>
        </p:blipFill>
        <p:spPr>
          <a:xfrm>
            <a:off x="5876627" y="926839"/>
            <a:ext cx="6416596" cy="78136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E99AECF-F3D9-BB92-7B9B-4893377AE411}"/>
              </a:ext>
            </a:extLst>
          </p:cNvPr>
          <p:cNvSpPr/>
          <p:nvPr/>
        </p:nvSpPr>
        <p:spPr>
          <a:xfrm rot="5400000">
            <a:off x="6062904" y="2774140"/>
            <a:ext cx="435874" cy="203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168FC3-93A1-2257-E7D7-307050C39596}"/>
              </a:ext>
            </a:extLst>
          </p:cNvPr>
          <p:cNvSpPr/>
          <p:nvPr/>
        </p:nvSpPr>
        <p:spPr>
          <a:xfrm rot="5400000">
            <a:off x="6042437" y="2018122"/>
            <a:ext cx="435874" cy="203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9DCA01-1FB8-A1DE-757E-BE524C89CDD6}"/>
              </a:ext>
            </a:extLst>
          </p:cNvPr>
          <p:cNvSpPr/>
          <p:nvPr/>
        </p:nvSpPr>
        <p:spPr>
          <a:xfrm rot="5400000">
            <a:off x="6143999" y="1359395"/>
            <a:ext cx="435874" cy="203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D89A26-4EA2-6968-AEC4-8907B0E01DD5}"/>
              </a:ext>
            </a:extLst>
          </p:cNvPr>
          <p:cNvSpPr/>
          <p:nvPr/>
        </p:nvSpPr>
        <p:spPr>
          <a:xfrm rot="5400000">
            <a:off x="6164466" y="649363"/>
            <a:ext cx="435874" cy="203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06318C-0E8B-7137-6C53-74EB1359DEE7}"/>
              </a:ext>
            </a:extLst>
          </p:cNvPr>
          <p:cNvSpPr/>
          <p:nvPr/>
        </p:nvSpPr>
        <p:spPr>
          <a:xfrm rot="5400000">
            <a:off x="253646" y="788749"/>
            <a:ext cx="435874" cy="203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410D04-428E-87D6-3178-F87FC8133892}"/>
              </a:ext>
            </a:extLst>
          </p:cNvPr>
          <p:cNvSpPr/>
          <p:nvPr/>
        </p:nvSpPr>
        <p:spPr>
          <a:xfrm rot="5400000">
            <a:off x="216181" y="1881578"/>
            <a:ext cx="435874" cy="203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D460BF-5907-089C-2631-CA555900937D}"/>
              </a:ext>
            </a:extLst>
          </p:cNvPr>
          <p:cNvSpPr/>
          <p:nvPr/>
        </p:nvSpPr>
        <p:spPr>
          <a:xfrm rot="5400000">
            <a:off x="-28383" y="2956224"/>
            <a:ext cx="962128" cy="165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86602D-E012-4142-AE21-227378216EEE}"/>
              </a:ext>
            </a:extLst>
          </p:cNvPr>
          <p:cNvSpPr/>
          <p:nvPr/>
        </p:nvSpPr>
        <p:spPr>
          <a:xfrm rot="5400000">
            <a:off x="-129945" y="4283381"/>
            <a:ext cx="962128" cy="165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DD6DB1-2917-B565-3486-58FE945F0B81}"/>
              </a:ext>
            </a:extLst>
          </p:cNvPr>
          <p:cNvSpPr/>
          <p:nvPr/>
        </p:nvSpPr>
        <p:spPr>
          <a:xfrm rot="5400000">
            <a:off x="134112" y="5390458"/>
            <a:ext cx="403755" cy="13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654FB-771A-FD7F-071A-28F66C8B31C5}"/>
              </a:ext>
            </a:extLst>
          </p:cNvPr>
          <p:cNvSpPr/>
          <p:nvPr/>
        </p:nvSpPr>
        <p:spPr>
          <a:xfrm rot="5400000">
            <a:off x="167804" y="6297287"/>
            <a:ext cx="403755" cy="13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8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1</cp:revision>
  <dcterms:created xsi:type="dcterms:W3CDTF">2024-04-12T16:35:04Z</dcterms:created>
  <dcterms:modified xsi:type="dcterms:W3CDTF">2024-04-12T16:40:02Z</dcterms:modified>
</cp:coreProperties>
</file>