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95D6-CA74-D9D4-9D05-5068511F4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07047-291B-206A-DD50-D4C22E1DB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E5879-7F94-79AC-17BB-542C57D9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704B-37EB-49CA-A21D-A33F3B336E7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11DB8-8C61-3D74-BF00-523098E9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666A9-0A2E-9D2F-0195-E4FB936A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8F-785D-4BF2-80AD-AAC94DCC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3090-A694-D05D-80C5-76DA9558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AF296-2865-DF5E-8465-1BA8CDF61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DE057-E929-5776-35E0-092AAC31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704B-37EB-49CA-A21D-A33F3B336E7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E5436-995C-0618-ACDF-1EF5DA98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59CBF-6525-7DAB-D87E-03C97F66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8F-785D-4BF2-80AD-AAC94DCC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3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9D4D0-D56D-336E-3AFC-8E6092CDA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0CB29-B99B-DAEE-C433-10CCAF95F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8811A-397A-150B-CA81-53A64F87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704B-37EB-49CA-A21D-A33F3B336E7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ECF59-3B48-7319-B495-A95E0234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882AF-81CD-D24B-32EC-22796F40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8F-785D-4BF2-80AD-AAC94DCC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4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49EC-3314-390F-8D91-A2522E01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1CF8-C286-A46D-62D5-E80663E0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84FE9-0368-66BC-4017-9CC4BC2B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704B-37EB-49CA-A21D-A33F3B336E7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7B422-5901-65B2-4DAA-EE60B9AD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2D42-D91C-9FFF-0CC7-7B5D0BA1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8F-785D-4BF2-80AD-AAC94DCC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1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B53D-BA68-F1C0-E1C0-C113CC7D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6B889-441A-1F92-A50B-EF86CA5A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DBFE4-78A9-AF0F-172B-E3ADBEEBD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704B-37EB-49CA-A21D-A33F3B336E7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E9DFA-6E8C-D60A-98E0-06ABCAED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7927-E41B-1540-5A8A-83A46EDB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8F-785D-4BF2-80AD-AAC94DCC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2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9C4C-1C40-216A-C5FC-3E21D964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DDCDB-67C4-44F7-0864-C1E8B730F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E3764-D9E0-71F3-D3BA-C1D203325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BB6D8-5998-5FF3-B10A-45B16052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704B-37EB-49CA-A21D-A33F3B336E7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C5E20-63E9-B756-11E8-CE2AD579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67586-03E5-28C5-723A-8FBE89D2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8F-785D-4BF2-80AD-AAC94DCC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FA85-E5CD-8320-97F2-89163FCA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6A081-FE31-81C8-F598-F8AAF058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DC565-C4CE-C2AB-8ED2-7B8A00282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794B6-2628-C355-A564-3C4BEF3EA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E1AFE-A144-F5AD-33BF-B274270AE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1E3F1-C62B-9DE5-2FD4-88510E1F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704B-37EB-49CA-A21D-A33F3B336E7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F4F48-660A-60CB-B31B-90A7F8D2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DB37E-2F77-960F-8ECD-F276B840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8F-785D-4BF2-80AD-AAC94DCC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3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D611-0AEA-6B6B-6951-F234B50C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126C6-B391-ECAE-C265-2B4ED0AC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704B-37EB-49CA-A21D-A33F3B336E7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78F03-30E8-96FF-C522-2953CE01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DBFA1-A4CD-AE25-B34A-57D7E47D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8F-785D-4BF2-80AD-AAC94DCC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DC0B4-F6D9-1E6D-A58C-C8383486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704B-37EB-49CA-A21D-A33F3B336E7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F6999-537B-8D61-7EEC-BA0E09A4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44BCF-5C2C-A118-8BC5-43B99D87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8F-785D-4BF2-80AD-AAC94DCC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9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36-5457-7690-5D6D-496F8BC9E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3904B-507A-E29F-D5F9-32DBDD4D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A0BC0-D030-E894-E5DE-E15B36982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D91D4-058E-8BA7-3CE2-D18BD46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704B-37EB-49CA-A21D-A33F3B336E7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87E7B-ABE1-FF6F-C0AE-33B4A5A3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C6C77-A680-F1B6-92B3-BC8F5410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8F-785D-4BF2-80AD-AAC94DCC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5C5D-44D8-054C-35E5-B643B91E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2E66A-7E13-6074-577C-105625A33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ED701-BFB0-5B71-3927-375167924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92943-621A-FD16-FC93-C221A6E7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704B-37EB-49CA-A21D-A33F3B336E7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6D0FD-D615-189B-B002-F991788B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B001C-42FE-5C4C-C5A2-486868BD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8F-785D-4BF2-80AD-AAC94DCC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2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983C9-F5B1-6598-D524-294236EE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5A147-2DA4-9163-7379-C5E349A1B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701AE-B38A-4A42-B7E5-185A96AB1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D0704B-37EB-49CA-A21D-A33F3B336E7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DABC7-BAF0-A5F8-B57A-F992A5193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FE4D1-AEB6-D6E8-9E9F-440A80E4C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50338F-785D-4BF2-80AD-AAC94DCC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est&#10;&#10;Description automatically generated">
            <a:extLst>
              <a:ext uri="{FF2B5EF4-FFF2-40B4-BE49-F238E27FC236}">
                <a16:creationId xmlns:a16="http://schemas.microsoft.com/office/drawing/2014/main" id="{579E2C25-84C9-90C2-8B95-7EDBFE8B7E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235"/>
          <a:stretch/>
        </p:blipFill>
        <p:spPr>
          <a:xfrm>
            <a:off x="0" y="0"/>
            <a:ext cx="5540220" cy="678426"/>
          </a:xfrm>
          <a:prstGeom prst="rect">
            <a:avLst/>
          </a:prstGeom>
        </p:spPr>
      </p:pic>
      <p:pic>
        <p:nvPicPr>
          <p:cNvPr id="7" name="Picture 6" descr="A screenshot of a test&#10;&#10;Description automatically generated">
            <a:extLst>
              <a:ext uri="{FF2B5EF4-FFF2-40B4-BE49-F238E27FC236}">
                <a16:creationId xmlns:a16="http://schemas.microsoft.com/office/drawing/2014/main" id="{48FF63AF-DCDE-DE50-2A18-8B4CEA41ED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98" b="3646"/>
          <a:stretch/>
        </p:blipFill>
        <p:spPr>
          <a:xfrm>
            <a:off x="0" y="2214858"/>
            <a:ext cx="5540220" cy="1497205"/>
          </a:xfrm>
          <a:prstGeom prst="rect">
            <a:avLst/>
          </a:prstGeom>
        </p:spPr>
      </p:pic>
      <p:pic>
        <p:nvPicPr>
          <p:cNvPr id="8" name="Picture 7" descr="A screenshot of a test&#10;&#10;Description automatically generated">
            <a:extLst>
              <a:ext uri="{FF2B5EF4-FFF2-40B4-BE49-F238E27FC236}">
                <a16:creationId xmlns:a16="http://schemas.microsoft.com/office/drawing/2014/main" id="{556705B6-F875-479A-9A7B-A309D552C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31" b="38430"/>
          <a:stretch/>
        </p:blipFill>
        <p:spPr>
          <a:xfrm>
            <a:off x="0" y="1354372"/>
            <a:ext cx="5540220" cy="733529"/>
          </a:xfrm>
          <a:prstGeom prst="rect">
            <a:avLst/>
          </a:prstGeom>
        </p:spPr>
      </p:pic>
      <p:pic>
        <p:nvPicPr>
          <p:cNvPr id="9" name="Picture 8" descr="A screenshot of a test&#10;&#10;Description automatically generated">
            <a:extLst>
              <a:ext uri="{FF2B5EF4-FFF2-40B4-BE49-F238E27FC236}">
                <a16:creationId xmlns:a16="http://schemas.microsoft.com/office/drawing/2014/main" id="{06340E67-B08E-6315-DC68-A22ECBED3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48" b="69707"/>
          <a:stretch/>
        </p:blipFill>
        <p:spPr>
          <a:xfrm>
            <a:off x="0" y="885770"/>
            <a:ext cx="5540220" cy="261258"/>
          </a:xfrm>
          <a:prstGeom prst="rect">
            <a:avLst/>
          </a:prstGeom>
        </p:spPr>
      </p:pic>
      <p:pic>
        <p:nvPicPr>
          <p:cNvPr id="10" name="Picture 9" descr="A screenshot of a test&#10;&#10;Description automatically generated">
            <a:extLst>
              <a:ext uri="{FF2B5EF4-FFF2-40B4-BE49-F238E27FC236}">
                <a16:creationId xmlns:a16="http://schemas.microsoft.com/office/drawing/2014/main" id="{3E7A3B7D-EDE0-3448-6FB6-2F227DA73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7" b="60644"/>
          <a:stretch/>
        </p:blipFill>
        <p:spPr>
          <a:xfrm>
            <a:off x="0" y="1147028"/>
            <a:ext cx="5540220" cy="211015"/>
          </a:xfrm>
          <a:prstGeom prst="rect">
            <a:avLst/>
          </a:prstGeom>
        </p:spPr>
      </p:pic>
      <p:pic>
        <p:nvPicPr>
          <p:cNvPr id="11" name="Picture 10" descr="A screenshot of a test&#10;&#10;Description automatically generated">
            <a:extLst>
              <a:ext uri="{FF2B5EF4-FFF2-40B4-BE49-F238E27FC236}">
                <a16:creationId xmlns:a16="http://schemas.microsoft.com/office/drawing/2014/main" id="{E919E17C-7B52-4A73-E489-53569976A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9" b="79301"/>
          <a:stretch/>
        </p:blipFill>
        <p:spPr>
          <a:xfrm>
            <a:off x="0" y="678426"/>
            <a:ext cx="5540220" cy="207344"/>
          </a:xfrm>
          <a:prstGeom prst="rect">
            <a:avLst/>
          </a:prstGeom>
        </p:spPr>
      </p:pic>
      <p:pic>
        <p:nvPicPr>
          <p:cNvPr id="13" name="Picture 12" descr="A screenshot of a test&#10;&#10;Description automatically generated">
            <a:extLst>
              <a:ext uri="{FF2B5EF4-FFF2-40B4-BE49-F238E27FC236}">
                <a16:creationId xmlns:a16="http://schemas.microsoft.com/office/drawing/2014/main" id="{97F825CD-FBF0-1027-D394-A19E389370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0" b="61096"/>
          <a:stretch/>
        </p:blipFill>
        <p:spPr>
          <a:xfrm>
            <a:off x="0" y="3696715"/>
            <a:ext cx="5913632" cy="1937817"/>
          </a:xfrm>
          <a:prstGeom prst="rect">
            <a:avLst/>
          </a:prstGeom>
        </p:spPr>
      </p:pic>
      <p:pic>
        <p:nvPicPr>
          <p:cNvPr id="15" name="Picture 14" descr="A screenshot of a test&#10;&#10;Description automatically generated">
            <a:extLst>
              <a:ext uri="{FF2B5EF4-FFF2-40B4-BE49-F238E27FC236}">
                <a16:creationId xmlns:a16="http://schemas.microsoft.com/office/drawing/2014/main" id="{8ACF7264-45E1-B033-24A9-AFC76719D6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18" b="39096"/>
          <a:stretch/>
        </p:blipFill>
        <p:spPr>
          <a:xfrm>
            <a:off x="6278368" y="77681"/>
            <a:ext cx="5913632" cy="523064"/>
          </a:xfrm>
          <a:prstGeom prst="rect">
            <a:avLst/>
          </a:prstGeom>
        </p:spPr>
      </p:pic>
      <p:pic>
        <p:nvPicPr>
          <p:cNvPr id="16" name="Picture 15" descr="A screenshot of a test&#10;&#10;Description automatically generated">
            <a:extLst>
              <a:ext uri="{FF2B5EF4-FFF2-40B4-BE49-F238E27FC236}">
                <a16:creationId xmlns:a16="http://schemas.microsoft.com/office/drawing/2014/main" id="{839494FD-583D-C966-20C8-F5A50E83B6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89"/>
          <a:stretch/>
        </p:blipFill>
        <p:spPr>
          <a:xfrm>
            <a:off x="6278368" y="4627744"/>
            <a:ext cx="5913632" cy="371627"/>
          </a:xfrm>
          <a:prstGeom prst="rect">
            <a:avLst/>
          </a:prstGeom>
        </p:spPr>
      </p:pic>
      <p:pic>
        <p:nvPicPr>
          <p:cNvPr id="17" name="Picture 16" descr="A screenshot of a test&#10;&#10;Description automatically generated">
            <a:extLst>
              <a:ext uri="{FF2B5EF4-FFF2-40B4-BE49-F238E27FC236}">
                <a16:creationId xmlns:a16="http://schemas.microsoft.com/office/drawing/2014/main" id="{8C3FEBFF-AF24-15B2-1E6A-5BFF62B070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86" b="2793"/>
          <a:stretch/>
        </p:blipFill>
        <p:spPr>
          <a:xfrm>
            <a:off x="6278368" y="1214658"/>
            <a:ext cx="5913632" cy="279427"/>
          </a:xfrm>
          <a:prstGeom prst="rect">
            <a:avLst/>
          </a:prstGeom>
        </p:spPr>
      </p:pic>
      <p:pic>
        <p:nvPicPr>
          <p:cNvPr id="18" name="Picture 17" descr="A screenshot of a test&#10;&#10;Description automatically generated">
            <a:extLst>
              <a:ext uri="{FF2B5EF4-FFF2-40B4-BE49-F238E27FC236}">
                <a16:creationId xmlns:a16="http://schemas.microsoft.com/office/drawing/2014/main" id="{0605634E-7516-F71E-E52C-5F417B1BF1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26" b="13814"/>
          <a:stretch/>
        </p:blipFill>
        <p:spPr>
          <a:xfrm>
            <a:off x="6278368" y="1016399"/>
            <a:ext cx="5913632" cy="232465"/>
          </a:xfrm>
          <a:prstGeom prst="rect">
            <a:avLst/>
          </a:prstGeom>
        </p:spPr>
      </p:pic>
      <p:pic>
        <p:nvPicPr>
          <p:cNvPr id="19" name="Picture 18" descr="A screenshot of a test&#10;&#10;Description automatically generated">
            <a:extLst>
              <a:ext uri="{FF2B5EF4-FFF2-40B4-BE49-F238E27FC236}">
                <a16:creationId xmlns:a16="http://schemas.microsoft.com/office/drawing/2014/main" id="{60EDEAAB-50F0-758A-EDFD-AF23096EFE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10" b="25708"/>
          <a:stretch/>
        </p:blipFill>
        <p:spPr>
          <a:xfrm>
            <a:off x="6278368" y="546282"/>
            <a:ext cx="5913632" cy="413726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8E1E2225-C2D4-2B94-D6D4-8FF47E2DA0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99"/>
          <a:stretch/>
        </p:blipFill>
        <p:spPr>
          <a:xfrm>
            <a:off x="6350764" y="1494085"/>
            <a:ext cx="5768840" cy="523064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44F562C5-383C-766D-D608-7A63B5ACA4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1" b="78714"/>
          <a:stretch/>
        </p:blipFill>
        <p:spPr>
          <a:xfrm>
            <a:off x="6350764" y="2087901"/>
            <a:ext cx="5768840" cy="413727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CB7EC021-A3D2-38C8-E678-BC48BFD5BB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22" b="7789"/>
          <a:stretch/>
        </p:blipFill>
        <p:spPr>
          <a:xfrm>
            <a:off x="6350764" y="4180113"/>
            <a:ext cx="5768840" cy="447631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4E194CF4-734C-AB05-4B83-B328D8219B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00" b="20370"/>
          <a:stretch/>
        </p:blipFill>
        <p:spPr>
          <a:xfrm>
            <a:off x="6350764" y="3972768"/>
            <a:ext cx="5768840" cy="207345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E86EF061-6F86-7366-3A15-30B4EBBAB7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48" b="29552"/>
          <a:stretch/>
        </p:blipFill>
        <p:spPr>
          <a:xfrm>
            <a:off x="6350764" y="3429000"/>
            <a:ext cx="5768840" cy="535430"/>
          </a:xfrm>
          <a:prstGeom prst="rect">
            <a:avLst/>
          </a:prstGeom>
        </p:spPr>
      </p:pic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1D7FB953-6C3E-F4BD-DF44-EA8251EFB3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85" b="47734"/>
          <a:stretch/>
        </p:blipFill>
        <p:spPr>
          <a:xfrm>
            <a:off x="6300065" y="2695471"/>
            <a:ext cx="5768840" cy="733529"/>
          </a:xfrm>
          <a:prstGeom prst="rect">
            <a:avLst/>
          </a:prstGeom>
        </p:spPr>
      </p:pic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286B452F-A239-D740-A015-C5E73FEE6B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8" b="70223"/>
          <a:stretch/>
        </p:blipFill>
        <p:spPr>
          <a:xfrm>
            <a:off x="6350764" y="2466872"/>
            <a:ext cx="5768840" cy="21101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93CF72F-671C-5BC7-B7F0-5C3BE9D95B70}"/>
              </a:ext>
            </a:extLst>
          </p:cNvPr>
          <p:cNvSpPr/>
          <p:nvPr/>
        </p:nvSpPr>
        <p:spPr>
          <a:xfrm rot="5400000">
            <a:off x="-337448" y="714144"/>
            <a:ext cx="1077331" cy="203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63A5CF-3F97-AE42-F85C-1C9644C5584E}"/>
              </a:ext>
            </a:extLst>
          </p:cNvPr>
          <p:cNvSpPr/>
          <p:nvPr/>
        </p:nvSpPr>
        <p:spPr>
          <a:xfrm rot="5400000">
            <a:off x="-16719" y="1768402"/>
            <a:ext cx="435874" cy="203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2652B3-6BE8-50D2-5A78-0F067F337417}"/>
              </a:ext>
            </a:extLst>
          </p:cNvPr>
          <p:cNvSpPr/>
          <p:nvPr/>
        </p:nvSpPr>
        <p:spPr>
          <a:xfrm rot="5400000">
            <a:off x="-29483" y="3399486"/>
            <a:ext cx="435874" cy="203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200231-7BD6-4D87-7153-E38D1132D6C2}"/>
              </a:ext>
            </a:extLst>
          </p:cNvPr>
          <p:cNvSpPr/>
          <p:nvPr/>
        </p:nvSpPr>
        <p:spPr>
          <a:xfrm rot="5400000">
            <a:off x="173641" y="5334012"/>
            <a:ext cx="435874" cy="203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7CFFE5-0233-A24A-B729-A6A67D1CEC9A}"/>
              </a:ext>
            </a:extLst>
          </p:cNvPr>
          <p:cNvSpPr/>
          <p:nvPr/>
        </p:nvSpPr>
        <p:spPr>
          <a:xfrm rot="5400000">
            <a:off x="6141905" y="4201413"/>
            <a:ext cx="1002057" cy="203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BABA4A-8846-EA47-FE4B-42AA48670CBE}"/>
              </a:ext>
            </a:extLst>
          </p:cNvPr>
          <p:cNvSpPr/>
          <p:nvPr/>
        </p:nvSpPr>
        <p:spPr>
          <a:xfrm rot="5400000">
            <a:off x="6404041" y="3197631"/>
            <a:ext cx="435874" cy="203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EA1FA-E137-3088-D9AA-05C3E2A5C6CC}"/>
              </a:ext>
            </a:extLst>
          </p:cNvPr>
          <p:cNvSpPr/>
          <p:nvPr/>
        </p:nvSpPr>
        <p:spPr>
          <a:xfrm rot="5400000">
            <a:off x="6181071" y="2114462"/>
            <a:ext cx="902769" cy="224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07CB0F-3C09-862A-0F0C-4A1D05E217D4}"/>
              </a:ext>
            </a:extLst>
          </p:cNvPr>
          <p:cNvSpPr/>
          <p:nvPr/>
        </p:nvSpPr>
        <p:spPr>
          <a:xfrm rot="5400000">
            <a:off x="6081020" y="833983"/>
            <a:ext cx="1081915" cy="203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9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1</cp:revision>
  <dcterms:created xsi:type="dcterms:W3CDTF">2024-04-12T16:40:13Z</dcterms:created>
  <dcterms:modified xsi:type="dcterms:W3CDTF">2024-04-12T16:46:16Z</dcterms:modified>
</cp:coreProperties>
</file>