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3ead325d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3ead325d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3ead325d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3ead325d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3ead325d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3ead325d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3ead325d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3ead325d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3ead325d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3ead325d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3ead325d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3ead325d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3ead325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3ead325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3ead325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3ead325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3ead325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3ead325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3ead325d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3ead325d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3ead325d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3ead325d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3ead325d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3ead325d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3ead325d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3ead325d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3ead325d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3ead325d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300"/>
              <a:t>Bright TV Audience Insights</a:t>
            </a:r>
            <a:endParaRPr sz="5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solidFill>
                  <a:schemeClr val="dk1"/>
                </a:solidFill>
              </a:rPr>
              <a:t>Business Insights for the CEO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Prepared by: Brandon Mloyi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Date: 31/09/2025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5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Time-of-Day Viewing</a:t>
            </a:r>
            <a:endParaRPr b="1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825950"/>
            <a:ext cx="8520600" cy="45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Evenings = peak viewership.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Afternoons moderate, strong for younger audiences.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Mornings/Nights weak = not ideal for prime ads.</a:t>
            </a:r>
            <a:endParaRPr sz="2000"/>
          </a:p>
        </p:txBody>
      </p:sp>
      <p:pic>
        <p:nvPicPr>
          <p:cNvPr id="115" name="Google Shape;115;p22" title="SUM of UserID vs Time Buck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250" y="2103975"/>
            <a:ext cx="5038901" cy="31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0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Engagement Duration</a:t>
            </a:r>
            <a:endParaRPr b="1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98875" y="773625"/>
            <a:ext cx="8520600" cy="4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Most Viewers stay 6-15 minutes.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Loyal core stays 30+ minutes.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Strategy: extend average watch time with engaging time formats.</a:t>
            </a:r>
            <a:endParaRPr sz="2000"/>
          </a:p>
        </p:txBody>
      </p:sp>
      <p:pic>
        <p:nvPicPr>
          <p:cNvPr id="122" name="Google Shape;122;p23" title="SUM of UserID vs engagement_buck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25" y="2016725"/>
            <a:ext cx="7828575" cy="32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3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Gender × Channel</a:t>
            </a:r>
            <a:endParaRPr b="1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808500"/>
            <a:ext cx="8520600" cy="4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From our </a:t>
            </a:r>
            <a:r>
              <a:rPr lang="en-GB" sz="2000"/>
              <a:t>dataset</a:t>
            </a:r>
            <a:r>
              <a:rPr lang="en-GB" sz="2000"/>
              <a:t>,most channels are dominated by male viewers, particularly SuperSport and ICC Cricket.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Female representation is much smaller across all channels,  with no channel showing clear female dominance.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This suggest Bright TV’s programming is currently skewed towards a male audience - an opportunity to balance the portfolio by investing in content that appeals more to women.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11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This is the chart showing analysis on gender, channel viewership</a:t>
            </a:r>
            <a:endParaRPr sz="2120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863550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5" name="Google Shape;135;p25" title="_female, male and N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75" y="988025"/>
            <a:ext cx="7828601" cy="4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13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Time-of-Day × Engagement</a:t>
            </a:r>
            <a:endParaRPr b="1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703875"/>
            <a:ext cx="8520600" cy="4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Evening = highest viewership and longest sessions.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Morning = short bursts, likely casual viewing.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Recommendation: premium ads during Evening + Long sessions.</a:t>
            </a:r>
            <a:endParaRPr sz="2000"/>
          </a:p>
        </p:txBody>
      </p:sp>
      <p:pic>
        <p:nvPicPr>
          <p:cNvPr id="142" name="Google Shape;142;p26" title="31+ mins vs time_buck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75" y="1894675"/>
            <a:ext cx="7933200" cy="32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Recommendations</a:t>
            </a:r>
            <a:endParaRPr b="1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Focus advertising &amp; flagship shows in Evening slots.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Create youth-targeted content(18-35 = large audience).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Leverage female audience dominance with lifestyle and drama genres.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Double down on top provinces with regional ad partnerships.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Use channel insights to balance programming strategy.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9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Purpose: To understand Bright TV’s audience profile and viewing behavior.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Data: User profiles + viewership logs (SQL query with buckets).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Goal: Provide insights to increase viewership &amp; advertising revenue.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0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 Methodology</a:t>
            </a:r>
            <a:endParaRPr b="1"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Data cleaned and merged in SQL (Databricks).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Created buckets for Age, Time-of-Day, and Engagement Duration.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Analysis done via Pivot Tables and Charts (Google Looker Studio / Sheets).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Insights interpreted into business recommendations.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KPIs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Total Users: 5375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Average Viewing Duration: 175841334</a:t>
            </a:r>
            <a:r>
              <a:rPr lang="en-GB" sz="2000">
                <a:solidFill>
                  <a:schemeClr val="dk1"/>
                </a:solidFill>
              </a:rPr>
              <a:t>8</a:t>
            </a:r>
            <a:r>
              <a:rPr lang="en-GB" sz="2000">
                <a:solidFill>
                  <a:schemeClr val="dk1"/>
                </a:solidFill>
              </a:rPr>
              <a:t>.31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Peak Time-of-Day: 3807(afternoon)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Most Popular Channel: 1,234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3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Audience by Gender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03900"/>
            <a:ext cx="85206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Majority female audience.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Male viewers form a strong secondary group.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Balanced gender split = opportunity for diverse programming.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0" name="Google Shape;80;p17" title="UserID by Gen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50" y="1999275"/>
            <a:ext cx="8251125" cy="32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8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Audience by Race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756200"/>
            <a:ext cx="8520600" cy="4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Representation across multiple groups.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Largest audience segment: black.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Tailoring content for key groups can expand reach.</a:t>
            </a:r>
            <a:endParaRPr sz="2000"/>
          </a:p>
        </p:txBody>
      </p:sp>
      <p:pic>
        <p:nvPicPr>
          <p:cNvPr id="87" name="Google Shape;87;p18" title="SUM of UserID vs Ra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25" y="2034150"/>
            <a:ext cx="8194749" cy="32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8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Audience by Age Bucket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756200"/>
            <a:ext cx="8520600" cy="4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Strong viewership among Youth (18-25) and Elder Youth(26-35).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Adults (36–45) provide stability.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Children/Teens = small segment, but potential future market.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4" name="Google Shape;94;p19" title="SUM of UserID vs Age Buck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0" y="1999275"/>
            <a:ext cx="7758851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4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Audience by Province</a:t>
            </a:r>
            <a:endParaRPr b="1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721325"/>
            <a:ext cx="8520600" cy="4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Highest concentration in Gauteng.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Secondary clusters in Western Cape.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Regional campaigns should focus on top 3 provinces.</a:t>
            </a:r>
            <a:endParaRPr sz="2000"/>
          </a:p>
        </p:txBody>
      </p:sp>
      <p:pic>
        <p:nvPicPr>
          <p:cNvPr id="101" name="Google Shape;101;p20" title="SUM of UserID vs Provi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75" y="1929550"/>
            <a:ext cx="8355725" cy="3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16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Channel Popularity</a:t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738750"/>
            <a:ext cx="85206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SuperSport Live Events = clear leader.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ICC Cricket World Cup 2013 and Supersport  Blitz strong but niche.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Low-performing channels may need repositioning or targeted promotion.</a:t>
            </a:r>
            <a:endParaRPr sz="2000"/>
          </a:p>
        </p:txBody>
      </p:sp>
      <p:pic>
        <p:nvPicPr>
          <p:cNvPr id="108" name="Google Shape;108;p21" title="SUM of UserID vs Channel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25" y="2225950"/>
            <a:ext cx="8002950" cy="29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