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1258" y="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399"/>
            <a:ext cx="6400800" cy="3393393"/>
          </a:xfrm>
        </p:spPr>
        <p:txBody>
          <a:bodyPr>
            <a:normAutofit/>
          </a:bodyPr>
          <a:lstStyle/>
          <a:p>
            <a:pPr algn="l"/>
            <a:r>
              <a:rPr dirty="0"/>
              <a:t>Sentiment Analysis and Predictive </a:t>
            </a:r>
            <a:r>
              <a:rPr dirty="0" smtClean="0"/>
              <a:t>Modeling</a:t>
            </a:r>
            <a:endParaRPr lang="en-IN" dirty="0" smtClean="0"/>
          </a:p>
          <a:p>
            <a:pPr algn="l"/>
            <a:endParaRPr dirty="0"/>
          </a:p>
          <a:p>
            <a:pPr algn="l"/>
            <a:r>
              <a:rPr dirty="0" smtClean="0"/>
              <a:t> Name</a:t>
            </a:r>
            <a:r>
              <a:rPr lang="en-IN" dirty="0" smtClean="0"/>
              <a:t>s -</a:t>
            </a:r>
            <a:r>
              <a:rPr lang="en-US" dirty="0"/>
              <a:t> Syed </a:t>
            </a:r>
            <a:r>
              <a:rPr lang="en-US" dirty="0" err="1"/>
              <a:t>Mukheeth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</a:t>
            </a:r>
            <a:r>
              <a:rPr lang="en-US" dirty="0" err="1" smtClean="0"/>
              <a:t>Shaonli</a:t>
            </a:r>
            <a:r>
              <a:rPr lang="en-US" dirty="0" smtClean="0"/>
              <a:t> </a:t>
            </a:r>
            <a:r>
              <a:rPr lang="en-US" dirty="0" err="1"/>
              <a:t>Samanta</a:t>
            </a:r>
            <a:r>
              <a:rPr lang="en-US" dirty="0"/>
              <a:t> Roy</a:t>
            </a:r>
            <a:br>
              <a:rPr lang="en-US" dirty="0"/>
            </a:br>
            <a:r>
              <a:rPr lang="en-US" dirty="0" smtClean="0"/>
              <a:t>                Siddharth </a:t>
            </a:r>
            <a:r>
              <a:rPr lang="en-US" dirty="0"/>
              <a:t>Dubey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 smtClean="0"/>
              <a:t> </a:t>
            </a:r>
            <a:r>
              <a:rPr lang="en-US" dirty="0" err="1" smtClean="0"/>
              <a:t>Priti</a:t>
            </a:r>
            <a:r>
              <a:rPr lang="en-US" dirty="0" smtClean="0"/>
              <a:t> </a:t>
            </a:r>
            <a:r>
              <a:rPr lang="en-US" dirty="0" err="1" smtClean="0"/>
              <a:t>Chavan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Meghana</a:t>
            </a:r>
            <a:r>
              <a:rPr lang="en-US" dirty="0" smtClean="0"/>
              <a:t> Reddy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 smtClean="0"/>
              <a:t> </a:t>
            </a:r>
            <a:r>
              <a:rPr lang="en-US" dirty="0" err="1" smtClean="0"/>
              <a:t>Samiksha</a:t>
            </a:r>
            <a:r>
              <a:rPr lang="en-US" dirty="0" smtClean="0"/>
              <a:t> </a:t>
            </a:r>
            <a:r>
              <a:rPr lang="en-US" dirty="0" err="1"/>
              <a:t>Suroshe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 smtClean="0"/>
              <a:t> </a:t>
            </a:r>
            <a:r>
              <a:rPr lang="en-US" dirty="0" err="1" smtClean="0"/>
              <a:t>Shivanghe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Extracting and Analyzing Customer Reviews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Data Splitting: Training and testing datasets</a:t>
            </a:r>
          </a:p>
          <a:p>
            <a:r>
              <a:t>Evaluation Metrics: Accuracy, precision, recall, F1-score</a:t>
            </a:r>
          </a:p>
          <a:p>
            <a:r>
              <a:t>Results: Model performance metrics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Implementation: Deployment methods (web app, API)</a:t>
            </a:r>
          </a:p>
          <a:p>
            <a:r>
              <a:t>Integration: Integrating the model with existing systems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Benefits: Improved customer insights, proactive customer service</a:t>
            </a:r>
          </a:p>
          <a:p>
            <a:r>
              <a:t>Use Cases: Monitoring product launches, enhancing marketing strategies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Data Quality: Addressing challenges in data extraction and preprocessing</a:t>
            </a:r>
          </a:p>
          <a:p>
            <a:r>
              <a:t>Model Accuracy: Improving model performance</a:t>
            </a:r>
          </a:p>
          <a:p>
            <a:r>
              <a:t>Scalability: Handling large data volumes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Improvements: Enhancing data collection and analysis techniques</a:t>
            </a:r>
          </a:p>
          <a:p>
            <a:r>
              <a:t>Expansion: Extending analysis to other products or services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Next Steps: Immediate actions and long-term plans</a:t>
            </a:r>
          </a:p>
          <a:p>
            <a:r>
              <a:t>Q&amp;A: Inviting questions from the audience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Sources and tools used in the project:</a:t>
            </a:r>
          </a:p>
          <a:p>
            <a:r>
              <a:t>- Libraries: NLTK, TextBlob, VADER</a:t>
            </a:r>
          </a:p>
          <a:p>
            <a:r>
              <a:t>- Articles and datasets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Objective: Analyze customer reviews to understand sentiment</a:t>
            </a:r>
          </a:p>
          <a:p>
            <a:r>
              <a:t>Agenda:</a:t>
            </a:r>
          </a:p>
          <a:p>
            <a:r>
              <a:t>- Data extraction</a:t>
            </a:r>
          </a:p>
          <a:p>
            <a:r>
              <a:t>- Sentiment analysis</a:t>
            </a:r>
          </a:p>
          <a:p>
            <a:r>
              <a:t>- Classification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Goal: Improve customer understanding and product feedback</a:t>
            </a:r>
          </a:p>
          <a:p>
            <a:r>
              <a:t>Importance: Better insights can lead to improved products, marketing strategies, and customer satisfaction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Source: Customer reviews from various platforms</a:t>
            </a:r>
          </a:p>
          <a:p>
            <a:r>
              <a:t>Volume: Around 1000 reviews</a:t>
            </a:r>
          </a:p>
          <a:p>
            <a:r>
              <a:t>Method: Web scraping, API usage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Cleaning: Removing duplicates, handling missing values, correcting errors</a:t>
            </a:r>
          </a:p>
          <a:p>
            <a:r>
              <a:t>Text Preprocessing: Tokenization, stop words removal, stemming/lemmatization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Analysis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dirty="0"/>
              <a:t>Definition: Understanding sentiment in text data</a:t>
            </a:r>
          </a:p>
          <a:p>
            <a:r>
              <a:rPr dirty="0"/>
              <a:t>Approach: Rule-based vs. machine learning-based sentiment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Sentiment Analysis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Tools/Techniques: NLTK, TextBlob, VADER</a:t>
            </a:r>
          </a:p>
          <a:p>
            <a:r>
              <a:t>Process: Assigning polarity scores to each review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Visualization: Distribution of sentiments (positive, negative, neutral)</a:t>
            </a:r>
          </a:p>
          <a:p>
            <a:r>
              <a:t>Insights: Key findings from the sentiment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Building the Classification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Objective: Predict sentiment of new reviews</a:t>
            </a:r>
          </a:p>
          <a:p>
            <a:r>
              <a:t>Model Selection: Considered algorithms (Logistic Regression, SVM, Random Forest)</a:t>
            </a:r>
          </a:p>
          <a:p>
            <a:r>
              <a:t>Chosen Model: Explanation of the chosen model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363</TotalTime>
  <Words>353</Words>
  <Application>Microsoft Office PowerPoint</Application>
  <PresentationFormat>On-screen Show (4:3)</PresentationFormat>
  <Paragraphs>59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Extracting and Analyzing Customer Reviews</vt:lpstr>
      <vt:lpstr>Introduction</vt:lpstr>
      <vt:lpstr>Business Objective</vt:lpstr>
      <vt:lpstr>Data Collection</vt:lpstr>
      <vt:lpstr>Data Preprocessing</vt:lpstr>
      <vt:lpstr>Sentiment Analysis Overview</vt:lpstr>
      <vt:lpstr>Sentiment Analysis Implementation</vt:lpstr>
      <vt:lpstr>Sentiment Analysis Results</vt:lpstr>
      <vt:lpstr>Building the Classification Model</vt:lpstr>
      <vt:lpstr>Model Training and Evaluation</vt:lpstr>
      <vt:lpstr>Model Deployment</vt:lpstr>
      <vt:lpstr>Business Impact</vt:lpstr>
      <vt:lpstr>Challenges and Solutions</vt:lpstr>
      <vt:lpstr>Future Work</vt:lpstr>
      <vt:lpstr>Conclusion</vt:lpstr>
      <vt:lpstr>References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and Analyzing Customer Reviews</dc:title>
  <dc:creator>Swapnil Dubey</dc:creator>
  <dc:description>generated using python-pptx</dc:description>
  <cp:lastModifiedBy>Swapnil Dubey</cp:lastModifiedBy>
  <cp:revision>6</cp:revision>
  <dcterms:created xsi:type="dcterms:W3CDTF">2013-01-27T09:14:16Z</dcterms:created>
  <dcterms:modified xsi:type="dcterms:W3CDTF">2024-06-22T15:25:10Z</dcterms:modified>
</cp:coreProperties>
</file>