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omments/comment1.xml" ContentType="application/vnd.openxmlformats-officedocument.presentationml.comment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43"/>
  </p:notesMasterIdLst>
  <p:sldIdLst>
    <p:sldId id="256" r:id="rId2"/>
    <p:sldId id="266" r:id="rId3"/>
    <p:sldId id="258" r:id="rId4"/>
    <p:sldId id="262" r:id="rId5"/>
    <p:sldId id="267" r:id="rId6"/>
    <p:sldId id="268" r:id="rId7"/>
    <p:sldId id="269" r:id="rId8"/>
    <p:sldId id="271" r:id="rId9"/>
    <p:sldId id="270" r:id="rId10"/>
    <p:sldId id="272" r:id="rId11"/>
    <p:sldId id="275" r:id="rId12"/>
    <p:sldId id="277" r:id="rId13"/>
    <p:sldId id="276" r:id="rId14"/>
    <p:sldId id="279" r:id="rId15"/>
    <p:sldId id="280" r:id="rId16"/>
    <p:sldId id="302" r:id="rId17"/>
    <p:sldId id="297" r:id="rId18"/>
    <p:sldId id="289" r:id="rId19"/>
    <p:sldId id="299" r:id="rId20"/>
    <p:sldId id="300" r:id="rId21"/>
    <p:sldId id="301" r:id="rId22"/>
    <p:sldId id="303" r:id="rId23"/>
    <p:sldId id="304" r:id="rId24"/>
    <p:sldId id="305" r:id="rId25"/>
    <p:sldId id="306" r:id="rId26"/>
    <p:sldId id="307" r:id="rId27"/>
    <p:sldId id="308" r:id="rId28"/>
    <p:sldId id="290" r:id="rId29"/>
    <p:sldId id="309" r:id="rId30"/>
    <p:sldId id="312" r:id="rId31"/>
    <p:sldId id="314" r:id="rId32"/>
    <p:sldId id="315" r:id="rId33"/>
    <p:sldId id="317" r:id="rId34"/>
    <p:sldId id="318" r:id="rId35"/>
    <p:sldId id="319" r:id="rId36"/>
    <p:sldId id="325" r:id="rId37"/>
    <p:sldId id="320" r:id="rId38"/>
    <p:sldId id="321" r:id="rId39"/>
    <p:sldId id="323" r:id="rId40"/>
    <p:sldId id="324" r:id="rId41"/>
    <p:sldId id="261" r:id="rId42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杜 斌" initials="杜" lastIdx="2" clrIdx="0">
    <p:extLst>
      <p:ext uri="{19B8F6BF-5375-455C-9EA6-DF929625EA0E}">
        <p15:presenceInfo xmlns:p15="http://schemas.microsoft.com/office/powerpoint/2012/main" userId="28d09831c3fb7c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64" autoAdjust="0"/>
  </p:normalViewPr>
  <p:slideViewPr>
    <p:cSldViewPr snapToGrid="0">
      <p:cViewPr varScale="1">
        <p:scale>
          <a:sx n="67" d="100"/>
          <a:sy n="67" d="100"/>
        </p:scale>
        <p:origin x="92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祖国的花朵" userId="e5b1ea1338e2808f" providerId="LiveId" clId="{F0A853AA-BB28-41CB-9D47-E7F4FE134495}"/>
    <pc:docChg chg="custSel modSld modMainMaster">
      <pc:chgData name="祖国的花朵" userId="e5b1ea1338e2808f" providerId="LiveId" clId="{F0A853AA-BB28-41CB-9D47-E7F4FE134495}" dt="2018-02-04T10:27:47.437" v="8" actId="167"/>
      <pc:docMkLst>
        <pc:docMk/>
      </pc:docMkLst>
      <pc:sldChg chg="modSp">
        <pc:chgData name="祖国的花朵" userId="e5b1ea1338e2808f" providerId="LiveId" clId="{F0A853AA-BB28-41CB-9D47-E7F4FE134495}" dt="2018-02-04T10:27:05.173" v="0" actId="167"/>
        <pc:sldMkLst>
          <pc:docMk/>
          <pc:sldMk cId="2271741893" sldId="256"/>
        </pc:sldMkLst>
        <pc:spChg chg="mod">
          <ac:chgData name="祖国的花朵" userId="e5b1ea1338e2808f" providerId="LiveId" clId="{F0A853AA-BB28-41CB-9D47-E7F4FE134495}" dt="2018-02-04T10:27:05.173" v="0" actId="167"/>
          <ac:spMkLst>
            <pc:docMk/>
            <pc:sldMk cId="2271741893" sldId="256"/>
            <ac:spMk id="18" creationId="{00000000-0000-0000-0000-000000000000}"/>
          </ac:spMkLst>
        </pc:spChg>
      </pc:sldChg>
      <pc:sldMasterChg chg="modSp modSldLayout">
        <pc:chgData name="祖国的花朵" userId="e5b1ea1338e2808f" providerId="LiveId" clId="{F0A853AA-BB28-41CB-9D47-E7F4FE134495}" dt="2018-02-04T10:27:47.437" v="8" actId="167"/>
        <pc:sldMasterMkLst>
          <pc:docMk/>
          <pc:sldMasterMk cId="3784027784" sldId="2147483648"/>
        </pc:sldMasterMkLst>
        <pc:spChg chg="mod">
          <ac:chgData name="祖国的花朵" userId="e5b1ea1338e2808f" providerId="LiveId" clId="{F0A853AA-BB28-41CB-9D47-E7F4FE134495}" dt="2018-02-04T10:27:05.173" v="0" actId="167"/>
          <ac:spMkLst>
            <pc:docMk/>
            <pc:sldMasterMk cId="3784027784" sldId="2147483648"/>
            <ac:spMk id="2" creationId="{00000000-0000-0000-0000-000000000000}"/>
          </ac:spMkLst>
        </pc:spChg>
        <pc:spChg chg="mod">
          <ac:chgData name="祖国的花朵" userId="e5b1ea1338e2808f" providerId="LiveId" clId="{F0A853AA-BB28-41CB-9D47-E7F4FE134495}" dt="2018-02-04T10:27:05.173" v="0" actId="167"/>
          <ac:spMkLst>
            <pc:docMk/>
            <pc:sldMasterMk cId="3784027784" sldId="2147483648"/>
            <ac:spMk id="3" creationId="{00000000-0000-0000-0000-000000000000}"/>
          </ac:spMkLst>
        </pc:spChg>
        <pc:spChg chg="mod">
          <ac:chgData name="祖国的花朵" userId="e5b1ea1338e2808f" providerId="LiveId" clId="{F0A853AA-BB28-41CB-9D47-E7F4FE134495}" dt="2018-02-04T10:27:05.173" v="0" actId="167"/>
          <ac:spMkLst>
            <pc:docMk/>
            <pc:sldMasterMk cId="3784027784" sldId="2147483648"/>
            <ac:spMk id="4" creationId="{00000000-0000-0000-0000-000000000000}"/>
          </ac:spMkLst>
        </pc:spChg>
        <pc:spChg chg="mod">
          <ac:chgData name="祖国的花朵" userId="e5b1ea1338e2808f" providerId="LiveId" clId="{F0A853AA-BB28-41CB-9D47-E7F4FE134495}" dt="2018-02-04T10:27:05.173" v="0" actId="167"/>
          <ac:spMkLst>
            <pc:docMk/>
            <pc:sldMasterMk cId="3784027784" sldId="2147483648"/>
            <ac:spMk id="5" creationId="{00000000-0000-0000-0000-000000000000}"/>
          </ac:spMkLst>
        </pc:spChg>
        <pc:spChg chg="mod">
          <ac:chgData name="祖国的花朵" userId="e5b1ea1338e2808f" providerId="LiveId" clId="{F0A853AA-BB28-41CB-9D47-E7F4FE134495}" dt="2018-02-04T10:27:05.173" v="0" actId="167"/>
          <ac:spMkLst>
            <pc:docMk/>
            <pc:sldMasterMk cId="3784027784" sldId="2147483648"/>
            <ac:spMk id="6" creationId="{00000000-0000-0000-0000-000000000000}"/>
          </ac:spMkLst>
        </pc:spChg>
        <pc:spChg chg="mod">
          <ac:chgData name="祖国的花朵" userId="e5b1ea1338e2808f" providerId="LiveId" clId="{F0A853AA-BB28-41CB-9D47-E7F4FE134495}" dt="2018-02-04T10:27:05.173" v="0" actId="167"/>
          <ac:spMkLst>
            <pc:docMk/>
            <pc:sldMasterMk cId="3784027784" sldId="2147483648"/>
            <ac:spMk id="12" creationId="{00000000-0000-0000-0000-000000000000}"/>
          </ac:spMkLst>
        </pc:spChg>
        <pc:cxnChg chg="mod">
          <ac:chgData name="祖国的花朵" userId="e5b1ea1338e2808f" providerId="LiveId" clId="{F0A853AA-BB28-41CB-9D47-E7F4FE134495}" dt="2018-02-04T10:27:05.173" v="0" actId="167"/>
          <ac:cxnSpMkLst>
            <pc:docMk/>
            <pc:sldMasterMk cId="3784027784" sldId="2147483648"/>
            <ac:cxnSpMk id="8" creationId="{00000000-0000-0000-0000-000000000000}"/>
          </ac:cxnSpMkLst>
        </pc:cxnChg>
        <pc:sldLayoutChg chg="addSp delSp modSp">
          <pc:chgData name="祖国的花朵" userId="e5b1ea1338e2808f" providerId="LiveId" clId="{F0A853AA-BB28-41CB-9D47-E7F4FE134495}" dt="2018-02-04T10:27:35.846" v="5" actId="167"/>
          <pc:sldLayoutMkLst>
            <pc:docMk/>
            <pc:sldMasterMk cId="3784027784" sldId="2147483648"/>
            <pc:sldLayoutMk cId="2853334272" sldId="2147483651"/>
          </pc:sldLayoutMkLst>
          <pc:spChg chg="mod">
            <ac:chgData name="祖国的花朵" userId="e5b1ea1338e2808f" providerId="LiveId" clId="{F0A853AA-BB28-41CB-9D47-E7F4FE134495}" dt="2018-02-04T10:27:05.173" v="0" actId="167"/>
            <ac:spMkLst>
              <pc:docMk/>
              <pc:sldMasterMk cId="3784027784" sldId="2147483648"/>
              <pc:sldLayoutMk cId="2853334272" sldId="2147483651"/>
              <ac:spMk id="20" creationId="{00000000-0000-0000-0000-000000000000}"/>
            </ac:spMkLst>
          </pc:spChg>
          <pc:spChg chg="mod">
            <ac:chgData name="祖国的花朵" userId="e5b1ea1338e2808f" providerId="LiveId" clId="{F0A853AA-BB28-41CB-9D47-E7F4FE134495}" dt="2018-02-04T10:27:05.173" v="0" actId="167"/>
            <ac:spMkLst>
              <pc:docMk/>
              <pc:sldMasterMk cId="3784027784" sldId="2147483648"/>
              <pc:sldLayoutMk cId="2853334272" sldId="2147483651"/>
              <ac:spMk id="21" creationId="{00000000-0000-0000-0000-000000000000}"/>
            </ac:spMkLst>
          </pc:spChg>
          <pc:picChg chg="del mod">
            <ac:chgData name="祖国的花朵" userId="e5b1ea1338e2808f" providerId="LiveId" clId="{F0A853AA-BB28-41CB-9D47-E7F4FE134495}" dt="2018-02-04T10:27:34.869" v="4" actId="478"/>
            <ac:picMkLst>
              <pc:docMk/>
              <pc:sldMasterMk cId="3784027784" sldId="2147483648"/>
              <pc:sldLayoutMk cId="2853334272" sldId="2147483651"/>
              <ac:picMk id="2" creationId="{B1E475EF-3918-4C37-977A-956EB9D76F8E}"/>
            </ac:picMkLst>
          </pc:picChg>
          <pc:picChg chg="add">
            <ac:chgData name="祖国的花朵" userId="e5b1ea1338e2808f" providerId="LiveId" clId="{F0A853AA-BB28-41CB-9D47-E7F4FE134495}" dt="2018-02-04T10:27:35.846" v="5" actId="167"/>
            <ac:picMkLst>
              <pc:docMk/>
              <pc:sldMasterMk cId="3784027784" sldId="2147483648"/>
              <pc:sldLayoutMk cId="2853334272" sldId="2147483651"/>
              <ac:picMk id="9" creationId="{94F74862-66BF-4944-82B6-CAD60765D76C}"/>
            </ac:picMkLst>
          </pc:picChg>
          <pc:cxnChg chg="mod">
            <ac:chgData name="祖国的花朵" userId="e5b1ea1338e2808f" providerId="LiveId" clId="{F0A853AA-BB28-41CB-9D47-E7F4FE134495}" dt="2018-02-04T10:27:05.173" v="0" actId="167"/>
            <ac:cxnSpMkLst>
              <pc:docMk/>
              <pc:sldMasterMk cId="3784027784" sldId="2147483648"/>
              <pc:sldLayoutMk cId="2853334272" sldId="2147483651"/>
              <ac:cxnSpMk id="3" creationId="{00000000-0000-0000-0000-000000000000}"/>
            </ac:cxnSpMkLst>
          </pc:cxnChg>
        </pc:sldLayoutChg>
        <pc:sldLayoutChg chg="addSp delSp modSp">
          <pc:chgData name="祖国的花朵" userId="e5b1ea1338e2808f" providerId="LiveId" clId="{F0A853AA-BB28-41CB-9D47-E7F4FE134495}" dt="2018-02-04T10:27:27.204" v="3" actId="167"/>
          <pc:sldLayoutMkLst>
            <pc:docMk/>
            <pc:sldMasterMk cId="3784027784" sldId="2147483648"/>
            <pc:sldLayoutMk cId="2882586885" sldId="2147483660"/>
          </pc:sldLayoutMkLst>
          <pc:spChg chg="mod">
            <ac:chgData name="祖国的花朵" userId="e5b1ea1338e2808f" providerId="LiveId" clId="{F0A853AA-BB28-41CB-9D47-E7F4FE134495}" dt="2018-02-04T10:27:05.173" v="0" actId="167"/>
            <ac:spMkLst>
              <pc:docMk/>
              <pc:sldMasterMk cId="3784027784" sldId="2147483648"/>
              <pc:sldLayoutMk cId="2882586885" sldId="2147483660"/>
              <ac:spMk id="9801" creationId="{00000000-0000-0000-0000-000000000000}"/>
            </ac:spMkLst>
          </pc:spChg>
          <pc:spChg chg="mod">
            <ac:chgData name="祖国的花朵" userId="e5b1ea1338e2808f" providerId="LiveId" clId="{F0A853AA-BB28-41CB-9D47-E7F4FE134495}" dt="2018-02-04T10:27:05.173" v="0" actId="167"/>
            <ac:spMkLst>
              <pc:docMk/>
              <pc:sldMasterMk cId="3784027784" sldId="2147483648"/>
              <pc:sldLayoutMk cId="2882586885" sldId="2147483660"/>
              <ac:spMk id="9802" creationId="{00000000-0000-0000-0000-000000000000}"/>
            </ac:spMkLst>
          </pc:spChg>
          <pc:picChg chg="add ord">
            <ac:chgData name="祖国的花朵" userId="e5b1ea1338e2808f" providerId="LiveId" clId="{F0A853AA-BB28-41CB-9D47-E7F4FE134495}" dt="2018-02-04T10:27:27.204" v="3" actId="167"/>
            <ac:picMkLst>
              <pc:docMk/>
              <pc:sldMasterMk cId="3784027784" sldId="2147483648"/>
              <pc:sldLayoutMk cId="2882586885" sldId="2147483660"/>
              <ac:picMk id="7" creationId="{64E8528F-A5BF-443C-BC5C-BFF073E8383B}"/>
            </ac:picMkLst>
          </pc:picChg>
          <pc:picChg chg="del mod">
            <ac:chgData name="祖国的花朵" userId="e5b1ea1338e2808f" providerId="LiveId" clId="{F0A853AA-BB28-41CB-9D47-E7F4FE134495}" dt="2018-02-04T10:27:23.764" v="1" actId="478"/>
            <ac:picMkLst>
              <pc:docMk/>
              <pc:sldMasterMk cId="3784027784" sldId="2147483648"/>
              <pc:sldLayoutMk cId="2882586885" sldId="2147483660"/>
              <ac:picMk id="1102" creationId="{F6B81E82-77CD-42EE-BB96-8BC6A5440084}"/>
            </ac:picMkLst>
          </pc:picChg>
          <pc:cxnChg chg="mod">
            <ac:chgData name="祖国的花朵" userId="e5b1ea1338e2808f" providerId="LiveId" clId="{F0A853AA-BB28-41CB-9D47-E7F4FE134495}" dt="2018-02-04T10:27:05.173" v="0" actId="167"/>
            <ac:cxnSpMkLst>
              <pc:docMk/>
              <pc:sldMasterMk cId="3784027784" sldId="2147483648"/>
              <pc:sldLayoutMk cId="2882586885" sldId="2147483660"/>
              <ac:cxnSpMk id="1148" creationId="{241BB573-1FF6-4582-BD59-DEFA876082D6}"/>
            </ac:cxnSpMkLst>
          </pc:cxnChg>
          <pc:cxnChg chg="mod">
            <ac:chgData name="祖国的花朵" userId="e5b1ea1338e2808f" providerId="LiveId" clId="{F0A853AA-BB28-41CB-9D47-E7F4FE134495}" dt="2018-02-04T10:27:05.173" v="0" actId="167"/>
            <ac:cxnSpMkLst>
              <pc:docMk/>
              <pc:sldMasterMk cId="3784027784" sldId="2147483648"/>
              <pc:sldLayoutMk cId="2882586885" sldId="2147483660"/>
              <ac:cxnSpMk id="1441" creationId="{3FA6D63F-F345-4467-B6A3-50DDFDF80CE1}"/>
            </ac:cxnSpMkLst>
          </pc:cxnChg>
        </pc:sldLayoutChg>
        <pc:sldLayoutChg chg="addSp delSp modSp">
          <pc:chgData name="祖国的花朵" userId="e5b1ea1338e2808f" providerId="LiveId" clId="{F0A853AA-BB28-41CB-9D47-E7F4FE134495}" dt="2018-02-04T10:27:47.437" v="8" actId="167"/>
          <pc:sldLayoutMkLst>
            <pc:docMk/>
            <pc:sldMasterMk cId="3784027784" sldId="2147483648"/>
            <pc:sldLayoutMk cId="2378658405" sldId="2147483661"/>
          </pc:sldLayoutMkLst>
          <pc:spChg chg="mod">
            <ac:chgData name="祖国的花朵" userId="e5b1ea1338e2808f" providerId="LiveId" clId="{F0A853AA-BB28-41CB-9D47-E7F4FE134495}" dt="2018-02-04T10:27:05.173" v="0" actId="167"/>
            <ac:spMkLst>
              <pc:docMk/>
              <pc:sldMasterMk cId="3784027784" sldId="2147483648"/>
              <pc:sldLayoutMk cId="2378658405" sldId="2147483661"/>
              <ac:spMk id="13" creationId="{00000000-0000-0000-0000-000000000000}"/>
            </ac:spMkLst>
          </pc:spChg>
          <pc:spChg chg="mod">
            <ac:chgData name="祖国的花朵" userId="e5b1ea1338e2808f" providerId="LiveId" clId="{F0A853AA-BB28-41CB-9D47-E7F4FE134495}" dt="2018-02-04T10:27:05.173" v="0" actId="167"/>
            <ac:spMkLst>
              <pc:docMk/>
              <pc:sldMasterMk cId="3784027784" sldId="2147483648"/>
              <pc:sldLayoutMk cId="2378658405" sldId="2147483661"/>
              <ac:spMk id="14" creationId="{00000000-0000-0000-0000-000000000000}"/>
            </ac:spMkLst>
          </pc:spChg>
          <pc:spChg chg="mod">
            <ac:chgData name="祖国的花朵" userId="e5b1ea1338e2808f" providerId="LiveId" clId="{F0A853AA-BB28-41CB-9D47-E7F4FE134495}" dt="2018-02-04T10:27:05.173" v="0" actId="167"/>
            <ac:spMkLst>
              <pc:docMk/>
              <pc:sldMasterMk cId="3784027784" sldId="2147483648"/>
              <pc:sldLayoutMk cId="2378658405" sldId="2147483661"/>
              <ac:spMk id="15" creationId="{00000000-0000-0000-0000-000000000000}"/>
            </ac:spMkLst>
          </pc:spChg>
          <pc:picChg chg="add ord">
            <ac:chgData name="祖国的花朵" userId="e5b1ea1338e2808f" providerId="LiveId" clId="{F0A853AA-BB28-41CB-9D47-E7F4FE134495}" dt="2018-02-04T10:27:47.437" v="8" actId="167"/>
            <ac:picMkLst>
              <pc:docMk/>
              <pc:sldMasterMk cId="3784027784" sldId="2147483648"/>
              <pc:sldLayoutMk cId="2378658405" sldId="2147483661"/>
              <ac:picMk id="8" creationId="{39EDE4F7-75C6-4D8E-BF97-918DA60ECF4C}"/>
            </ac:picMkLst>
          </pc:picChg>
          <pc:picChg chg="del mod">
            <ac:chgData name="祖国的花朵" userId="e5b1ea1338e2808f" providerId="LiveId" clId="{F0A853AA-BB28-41CB-9D47-E7F4FE134495}" dt="2018-02-04T10:27:43.256" v="6" actId="478"/>
            <ac:picMkLst>
              <pc:docMk/>
              <pc:sldMasterMk cId="3784027784" sldId="2147483648"/>
              <pc:sldLayoutMk cId="2378658405" sldId="2147483661"/>
              <ac:picMk id="1129" creationId="{21B0AEAA-D567-4486-80E1-08E446705B1E}"/>
            </ac:picMkLst>
          </pc:picChg>
          <pc:cxnChg chg="mod">
            <ac:chgData name="祖国的花朵" userId="e5b1ea1338e2808f" providerId="LiveId" clId="{F0A853AA-BB28-41CB-9D47-E7F4FE134495}" dt="2018-02-04T10:27:05.173" v="0" actId="167"/>
            <ac:cxnSpMkLst>
              <pc:docMk/>
              <pc:sldMasterMk cId="3784027784" sldId="2147483648"/>
              <pc:sldLayoutMk cId="2378658405" sldId="2147483661"/>
              <ac:cxnSpMk id="1130" creationId="{D26126A2-F562-42EF-B6A2-949E5C2C4BA2}"/>
            </ac:cxnSpMkLst>
          </pc:cxnChg>
          <pc:cxnChg chg="mod">
            <ac:chgData name="祖国的花朵" userId="e5b1ea1338e2808f" providerId="LiveId" clId="{F0A853AA-BB28-41CB-9D47-E7F4FE134495}" dt="2018-02-04T10:27:05.173" v="0" actId="167"/>
            <ac:cxnSpMkLst>
              <pc:docMk/>
              <pc:sldMasterMk cId="3784027784" sldId="2147483648"/>
              <pc:sldLayoutMk cId="2378658405" sldId="2147483661"/>
              <ac:cxnSpMk id="1131" creationId="{D4394073-F69C-4ECB-80F4-B33CA7C5C096}"/>
            </ac:cxnSpMkLst>
          </pc:cxn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1T11:13:33.617" idx="2">
    <p:pos x="10" y="10"/>
    <p:text>首先，
其次，在遍历分割点的时候用O(#data)的代价找到一个特征上的最好分割点。
最后，找到一个特征的分割点后，将数据分裂成左右子节点。
这样的预排序算法的优点是能精确地找到分割点。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Relationship Id="rId4" Type="http://schemas.openxmlformats.org/officeDocument/2006/relationships/image" Target="../media/image19.jpe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Relationship Id="rId4" Type="http://schemas.openxmlformats.org/officeDocument/2006/relationships/image" Target="../media/image19.jpe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02A43-4BD1-43B3-8586-301B12E8999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CE6B57-873B-4A0E-A725-5C0462AF7402}">
      <dgm:prSet phldrT="[文本]"/>
      <dgm:spPr/>
      <dgm:t>
        <a:bodyPr/>
        <a:lstStyle/>
        <a:p>
          <a:r>
            <a:rPr lang="zh-CN" altLang="en-US" dirty="0" smtClean="0"/>
            <a:t>传统</a:t>
          </a:r>
          <a:r>
            <a:rPr lang="en-US" altLang="zh-CN" dirty="0" smtClean="0"/>
            <a:t>GBDT</a:t>
          </a:r>
          <a:r>
            <a:rPr lang="zh-CN" altLang="en-US" dirty="0" smtClean="0"/>
            <a:t>算法原理</a:t>
          </a:r>
          <a:endParaRPr lang="zh-CN" altLang="en-US" dirty="0"/>
        </a:p>
      </dgm:t>
    </dgm:pt>
    <dgm:pt modelId="{D2B1ECDA-ABAE-4D17-91D1-F0EEB57CA213}" type="parTrans" cxnId="{DAC3F686-59ED-4FAC-A7FD-81E62613DDC9}">
      <dgm:prSet/>
      <dgm:spPr/>
      <dgm:t>
        <a:bodyPr/>
        <a:lstStyle/>
        <a:p>
          <a:endParaRPr lang="zh-CN" altLang="en-US"/>
        </a:p>
      </dgm:t>
    </dgm:pt>
    <dgm:pt modelId="{5B07C0E9-1173-4A44-9566-1641C8DA3690}" type="sibTrans" cxnId="{DAC3F686-59ED-4FAC-A7FD-81E62613DDC9}">
      <dgm:prSet/>
      <dgm:spPr/>
      <dgm:t>
        <a:bodyPr/>
        <a:lstStyle/>
        <a:p>
          <a:endParaRPr lang="zh-CN" altLang="en-US"/>
        </a:p>
      </dgm:t>
    </dgm:pt>
    <dgm:pt modelId="{EEBEE57E-7557-432A-A81E-50AF028C2BA2}">
      <dgm:prSet phldrT="[文本]"/>
      <dgm:spPr/>
      <dgm:t>
        <a:bodyPr/>
        <a:lstStyle/>
        <a:p>
          <a:r>
            <a:rPr lang="en-US" altLang="zh-CN" dirty="0" smtClean="0"/>
            <a:t>GBDT</a:t>
          </a:r>
          <a:r>
            <a:rPr lang="zh-CN" altLang="en-US" dirty="0" smtClean="0"/>
            <a:t>改进版</a:t>
          </a:r>
          <a:r>
            <a:rPr lang="en-US" altLang="zh-CN" dirty="0" smtClean="0"/>
            <a:t>-----</a:t>
          </a:r>
          <a:r>
            <a:rPr lang="en-US" altLang="zh-CN" dirty="0" err="1" smtClean="0"/>
            <a:t>Xgboost</a:t>
          </a:r>
          <a:r>
            <a:rPr lang="zh-CN" altLang="en-US" dirty="0" smtClean="0"/>
            <a:t>算法</a:t>
          </a:r>
          <a:endParaRPr lang="zh-CN" altLang="en-US" dirty="0"/>
        </a:p>
      </dgm:t>
    </dgm:pt>
    <dgm:pt modelId="{87217564-5F0F-4CD5-9255-E432F6605226}" type="parTrans" cxnId="{FF0B9DF4-707E-4858-8861-D762E57D8E11}">
      <dgm:prSet/>
      <dgm:spPr/>
      <dgm:t>
        <a:bodyPr/>
        <a:lstStyle/>
        <a:p>
          <a:endParaRPr lang="zh-CN" altLang="en-US"/>
        </a:p>
      </dgm:t>
    </dgm:pt>
    <dgm:pt modelId="{A51580E0-10EC-4E16-A651-A563866137BA}" type="sibTrans" cxnId="{FF0B9DF4-707E-4858-8861-D762E57D8E11}">
      <dgm:prSet/>
      <dgm:spPr/>
      <dgm:t>
        <a:bodyPr/>
        <a:lstStyle/>
        <a:p>
          <a:endParaRPr lang="zh-CN" altLang="en-US"/>
        </a:p>
      </dgm:t>
    </dgm:pt>
    <dgm:pt modelId="{E8E3D080-E555-4E44-8618-115520693954}">
      <dgm:prSet phldrT="[文本]"/>
      <dgm:spPr/>
      <dgm:t>
        <a:bodyPr/>
        <a:lstStyle/>
        <a:p>
          <a:r>
            <a:rPr lang="en-US" altLang="zh-CN" dirty="0" smtClean="0"/>
            <a:t>XGBOOST</a:t>
          </a:r>
          <a:r>
            <a:rPr lang="zh-CN" altLang="en-US" dirty="0" smtClean="0"/>
            <a:t>挑战者</a:t>
          </a:r>
          <a:r>
            <a:rPr lang="en-US" altLang="zh-CN" dirty="0" smtClean="0"/>
            <a:t>--------LIGHTGBM</a:t>
          </a:r>
          <a:r>
            <a:rPr lang="zh-CN" altLang="en-US" dirty="0" smtClean="0"/>
            <a:t>算法</a:t>
          </a:r>
          <a:endParaRPr lang="zh-CN" altLang="en-US" dirty="0"/>
        </a:p>
      </dgm:t>
    </dgm:pt>
    <dgm:pt modelId="{E0B35142-DE0F-4FB4-86C5-7E432D11595C}" type="parTrans" cxnId="{52BCB9FE-C0FE-47F9-8931-FFE23C2D00DA}">
      <dgm:prSet/>
      <dgm:spPr/>
      <dgm:t>
        <a:bodyPr/>
        <a:lstStyle/>
        <a:p>
          <a:endParaRPr lang="zh-CN" altLang="en-US"/>
        </a:p>
      </dgm:t>
    </dgm:pt>
    <dgm:pt modelId="{737D0818-ACEB-4505-9C20-B4690729D400}" type="sibTrans" cxnId="{52BCB9FE-C0FE-47F9-8931-FFE23C2D00DA}">
      <dgm:prSet/>
      <dgm:spPr/>
      <dgm:t>
        <a:bodyPr/>
        <a:lstStyle/>
        <a:p>
          <a:endParaRPr lang="zh-CN" altLang="en-US"/>
        </a:p>
      </dgm:t>
    </dgm:pt>
    <dgm:pt modelId="{A7BFD053-2A00-415D-92F5-128D1F3B2E5E}" type="pres">
      <dgm:prSet presAssocID="{61E02A43-4BD1-43B3-8586-301B12E8999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0379254-1160-4545-8E56-C673A5C233D1}" type="pres">
      <dgm:prSet presAssocID="{61E02A43-4BD1-43B3-8586-301B12E8999F}" presName="Name1" presStyleCnt="0"/>
      <dgm:spPr/>
    </dgm:pt>
    <dgm:pt modelId="{262E049A-C191-4F0F-B6A1-37D2426A7EBF}" type="pres">
      <dgm:prSet presAssocID="{61E02A43-4BD1-43B3-8586-301B12E8999F}" presName="cycle" presStyleCnt="0"/>
      <dgm:spPr/>
    </dgm:pt>
    <dgm:pt modelId="{298A48F8-AC95-4620-85D9-9313E7C80F91}" type="pres">
      <dgm:prSet presAssocID="{61E02A43-4BD1-43B3-8586-301B12E8999F}" presName="srcNode" presStyleLbl="node1" presStyleIdx="0" presStyleCnt="3"/>
      <dgm:spPr/>
    </dgm:pt>
    <dgm:pt modelId="{86477B68-002C-45DC-8FBF-98C27EBC0944}" type="pres">
      <dgm:prSet presAssocID="{61E02A43-4BD1-43B3-8586-301B12E8999F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502FBD4-F556-473A-873E-182B7154BA2B}" type="pres">
      <dgm:prSet presAssocID="{61E02A43-4BD1-43B3-8586-301B12E8999F}" presName="extraNode" presStyleLbl="node1" presStyleIdx="0" presStyleCnt="3"/>
      <dgm:spPr/>
    </dgm:pt>
    <dgm:pt modelId="{81CB2B97-AEE4-4BA3-8881-B767EC97FD97}" type="pres">
      <dgm:prSet presAssocID="{61E02A43-4BD1-43B3-8586-301B12E8999F}" presName="dstNode" presStyleLbl="node1" presStyleIdx="0" presStyleCnt="3"/>
      <dgm:spPr/>
    </dgm:pt>
    <dgm:pt modelId="{A81525FB-3148-4A11-94CC-D313A2273F13}" type="pres">
      <dgm:prSet presAssocID="{E6CE6B57-873B-4A0E-A725-5C0462AF7402}" presName="text_1" presStyleLbl="node1" presStyleIdx="0" presStyleCnt="3" custLinFactNeighborY="26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1063AE-3157-4754-AFCC-465AA0CFE761}" type="pres">
      <dgm:prSet presAssocID="{E6CE6B57-873B-4A0E-A725-5C0462AF7402}" presName="accent_1" presStyleCnt="0"/>
      <dgm:spPr/>
    </dgm:pt>
    <dgm:pt modelId="{F048246C-6B4E-4447-976A-59366FD754DE}" type="pres">
      <dgm:prSet presAssocID="{E6CE6B57-873B-4A0E-A725-5C0462AF7402}" presName="accentRepeatNode" presStyleLbl="solidFgAcc1" presStyleIdx="0" presStyleCnt="3"/>
      <dgm:spPr/>
    </dgm:pt>
    <dgm:pt modelId="{07675D2A-5A1F-4F82-909F-B0C9B6EDF4B8}" type="pres">
      <dgm:prSet presAssocID="{EEBEE57E-7557-432A-A81E-50AF028C2BA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6AA107-8BC4-4848-A671-134A59A91A45}" type="pres">
      <dgm:prSet presAssocID="{EEBEE57E-7557-432A-A81E-50AF028C2BA2}" presName="accent_2" presStyleCnt="0"/>
      <dgm:spPr/>
    </dgm:pt>
    <dgm:pt modelId="{F308F219-0F90-4AE3-97A5-BE47A79B9094}" type="pres">
      <dgm:prSet presAssocID="{EEBEE57E-7557-432A-A81E-50AF028C2BA2}" presName="accentRepeatNode" presStyleLbl="solidFgAcc1" presStyleIdx="1" presStyleCnt="3"/>
      <dgm:spPr/>
    </dgm:pt>
    <dgm:pt modelId="{390280D5-4D79-4CA1-B1C5-469CB1FF3537}" type="pres">
      <dgm:prSet presAssocID="{E8E3D080-E555-4E44-8618-11552069395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82888A-2D35-4FBE-B83E-0682BD5A7BE6}" type="pres">
      <dgm:prSet presAssocID="{E8E3D080-E555-4E44-8618-115520693954}" presName="accent_3" presStyleCnt="0"/>
      <dgm:spPr/>
    </dgm:pt>
    <dgm:pt modelId="{3DD674B3-DFBD-4D0B-A7B0-428534028D90}" type="pres">
      <dgm:prSet presAssocID="{E8E3D080-E555-4E44-8618-115520693954}" presName="accentRepeatNode" presStyleLbl="solidFgAcc1" presStyleIdx="2" presStyleCnt="3"/>
      <dgm:spPr/>
    </dgm:pt>
  </dgm:ptLst>
  <dgm:cxnLst>
    <dgm:cxn modelId="{0AB09D79-0365-4280-9BA1-0265C25C0CEF}" type="presOf" srcId="{E6CE6B57-873B-4A0E-A725-5C0462AF7402}" destId="{A81525FB-3148-4A11-94CC-D313A2273F13}" srcOrd="0" destOrd="0" presId="urn:microsoft.com/office/officeart/2008/layout/VerticalCurvedList"/>
    <dgm:cxn modelId="{630942C9-11CD-4A16-977E-6BDFE80AAFE8}" type="presOf" srcId="{E8E3D080-E555-4E44-8618-115520693954}" destId="{390280D5-4D79-4CA1-B1C5-469CB1FF3537}" srcOrd="0" destOrd="0" presId="urn:microsoft.com/office/officeart/2008/layout/VerticalCurvedList"/>
    <dgm:cxn modelId="{DAC3F686-59ED-4FAC-A7FD-81E62613DDC9}" srcId="{61E02A43-4BD1-43B3-8586-301B12E8999F}" destId="{E6CE6B57-873B-4A0E-A725-5C0462AF7402}" srcOrd="0" destOrd="0" parTransId="{D2B1ECDA-ABAE-4D17-91D1-F0EEB57CA213}" sibTransId="{5B07C0E9-1173-4A44-9566-1641C8DA3690}"/>
    <dgm:cxn modelId="{B040295E-40FE-4B92-BF73-61489FA88ABE}" type="presOf" srcId="{5B07C0E9-1173-4A44-9566-1641C8DA3690}" destId="{86477B68-002C-45DC-8FBF-98C27EBC0944}" srcOrd="0" destOrd="0" presId="urn:microsoft.com/office/officeart/2008/layout/VerticalCurvedList"/>
    <dgm:cxn modelId="{52BCB9FE-C0FE-47F9-8931-FFE23C2D00DA}" srcId="{61E02A43-4BD1-43B3-8586-301B12E8999F}" destId="{E8E3D080-E555-4E44-8618-115520693954}" srcOrd="2" destOrd="0" parTransId="{E0B35142-DE0F-4FB4-86C5-7E432D11595C}" sibTransId="{737D0818-ACEB-4505-9C20-B4690729D400}"/>
    <dgm:cxn modelId="{C35057ED-0673-4C94-9C49-5F98FCA9467A}" type="presOf" srcId="{61E02A43-4BD1-43B3-8586-301B12E8999F}" destId="{A7BFD053-2A00-415D-92F5-128D1F3B2E5E}" srcOrd="0" destOrd="0" presId="urn:microsoft.com/office/officeart/2008/layout/VerticalCurvedList"/>
    <dgm:cxn modelId="{F944E2B4-D65B-490E-9089-B689F4C1D837}" type="presOf" srcId="{EEBEE57E-7557-432A-A81E-50AF028C2BA2}" destId="{07675D2A-5A1F-4F82-909F-B0C9B6EDF4B8}" srcOrd="0" destOrd="0" presId="urn:microsoft.com/office/officeart/2008/layout/VerticalCurvedList"/>
    <dgm:cxn modelId="{FF0B9DF4-707E-4858-8861-D762E57D8E11}" srcId="{61E02A43-4BD1-43B3-8586-301B12E8999F}" destId="{EEBEE57E-7557-432A-A81E-50AF028C2BA2}" srcOrd="1" destOrd="0" parTransId="{87217564-5F0F-4CD5-9255-E432F6605226}" sibTransId="{A51580E0-10EC-4E16-A651-A563866137BA}"/>
    <dgm:cxn modelId="{6653C16E-8E62-48BE-8142-3E1E6301AAE4}" type="presParOf" srcId="{A7BFD053-2A00-415D-92F5-128D1F3B2E5E}" destId="{00379254-1160-4545-8E56-C673A5C233D1}" srcOrd="0" destOrd="0" presId="urn:microsoft.com/office/officeart/2008/layout/VerticalCurvedList"/>
    <dgm:cxn modelId="{D4C12A52-E92B-4B4B-953E-62B4FBE4BC47}" type="presParOf" srcId="{00379254-1160-4545-8E56-C673A5C233D1}" destId="{262E049A-C191-4F0F-B6A1-37D2426A7EBF}" srcOrd="0" destOrd="0" presId="urn:microsoft.com/office/officeart/2008/layout/VerticalCurvedList"/>
    <dgm:cxn modelId="{1BECA348-DB67-4AAE-84A7-DFBB75A632AA}" type="presParOf" srcId="{262E049A-C191-4F0F-B6A1-37D2426A7EBF}" destId="{298A48F8-AC95-4620-85D9-9313E7C80F91}" srcOrd="0" destOrd="0" presId="urn:microsoft.com/office/officeart/2008/layout/VerticalCurvedList"/>
    <dgm:cxn modelId="{0FCF11F9-2D1F-4352-9805-026C912C8378}" type="presParOf" srcId="{262E049A-C191-4F0F-B6A1-37D2426A7EBF}" destId="{86477B68-002C-45DC-8FBF-98C27EBC0944}" srcOrd="1" destOrd="0" presId="urn:microsoft.com/office/officeart/2008/layout/VerticalCurvedList"/>
    <dgm:cxn modelId="{CAE6A052-2DBD-4452-A2C7-DD83E723E9D9}" type="presParOf" srcId="{262E049A-C191-4F0F-B6A1-37D2426A7EBF}" destId="{7502FBD4-F556-473A-873E-182B7154BA2B}" srcOrd="2" destOrd="0" presId="urn:microsoft.com/office/officeart/2008/layout/VerticalCurvedList"/>
    <dgm:cxn modelId="{54043D8F-904F-4A88-B350-A8E887BE3EDE}" type="presParOf" srcId="{262E049A-C191-4F0F-B6A1-37D2426A7EBF}" destId="{81CB2B97-AEE4-4BA3-8881-B767EC97FD97}" srcOrd="3" destOrd="0" presId="urn:microsoft.com/office/officeart/2008/layout/VerticalCurvedList"/>
    <dgm:cxn modelId="{591D0D8D-FA46-42E1-BA8C-175A2D49E3F2}" type="presParOf" srcId="{00379254-1160-4545-8E56-C673A5C233D1}" destId="{A81525FB-3148-4A11-94CC-D313A2273F13}" srcOrd="1" destOrd="0" presId="urn:microsoft.com/office/officeart/2008/layout/VerticalCurvedList"/>
    <dgm:cxn modelId="{56584AD2-1C05-43BA-98CC-4E836D102D30}" type="presParOf" srcId="{00379254-1160-4545-8E56-C673A5C233D1}" destId="{BC1063AE-3157-4754-AFCC-465AA0CFE761}" srcOrd="2" destOrd="0" presId="urn:microsoft.com/office/officeart/2008/layout/VerticalCurvedList"/>
    <dgm:cxn modelId="{412B7ADB-886C-4F61-A6D0-7DEABD33CE79}" type="presParOf" srcId="{BC1063AE-3157-4754-AFCC-465AA0CFE761}" destId="{F048246C-6B4E-4447-976A-59366FD754DE}" srcOrd="0" destOrd="0" presId="urn:microsoft.com/office/officeart/2008/layout/VerticalCurvedList"/>
    <dgm:cxn modelId="{26BDCBDD-4200-4571-8264-B5F0C1DAB16C}" type="presParOf" srcId="{00379254-1160-4545-8E56-C673A5C233D1}" destId="{07675D2A-5A1F-4F82-909F-B0C9B6EDF4B8}" srcOrd="3" destOrd="0" presId="urn:microsoft.com/office/officeart/2008/layout/VerticalCurvedList"/>
    <dgm:cxn modelId="{B91E53A8-567D-4DA5-9F00-9145198D22E2}" type="presParOf" srcId="{00379254-1160-4545-8E56-C673A5C233D1}" destId="{406AA107-8BC4-4848-A671-134A59A91A45}" srcOrd="4" destOrd="0" presId="urn:microsoft.com/office/officeart/2008/layout/VerticalCurvedList"/>
    <dgm:cxn modelId="{688F6506-75B5-4CD3-AE76-208061A95418}" type="presParOf" srcId="{406AA107-8BC4-4848-A671-134A59A91A45}" destId="{F308F219-0F90-4AE3-97A5-BE47A79B9094}" srcOrd="0" destOrd="0" presId="urn:microsoft.com/office/officeart/2008/layout/VerticalCurvedList"/>
    <dgm:cxn modelId="{E49C4DBD-0495-422A-A3AB-3962F2589A71}" type="presParOf" srcId="{00379254-1160-4545-8E56-C673A5C233D1}" destId="{390280D5-4D79-4CA1-B1C5-469CB1FF3537}" srcOrd="5" destOrd="0" presId="urn:microsoft.com/office/officeart/2008/layout/VerticalCurvedList"/>
    <dgm:cxn modelId="{E80BCDA6-08EE-4FFD-8B89-FA04B9C983C6}" type="presParOf" srcId="{00379254-1160-4545-8E56-C673A5C233D1}" destId="{F882888A-2D35-4FBE-B83E-0682BD5A7BE6}" srcOrd="6" destOrd="0" presId="urn:microsoft.com/office/officeart/2008/layout/VerticalCurvedList"/>
    <dgm:cxn modelId="{0DE2255D-026B-4E5E-AEEE-41172BFBE18A}" type="presParOf" srcId="{F882888A-2D35-4FBE-B83E-0682BD5A7BE6}" destId="{3DD674B3-DFBD-4D0B-A7B0-428534028D9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A27C04-92AD-418C-BFD8-B62F736551D9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2C2A072-9886-4BC0-9C83-24200D2B6CA2}">
      <dgm:prSet custT="1"/>
      <dgm:spPr/>
      <dgm:t>
        <a:bodyPr/>
        <a:lstStyle/>
        <a:p>
          <a:r>
            <a:rPr lang="en-US" altLang="zh-CN" sz="4800" b="1" i="0" dirty="0" smtClean="0"/>
            <a:t>GOSS</a:t>
          </a:r>
          <a:endParaRPr lang="zh-CN" altLang="en-US" sz="4800" dirty="0"/>
        </a:p>
      </dgm:t>
    </dgm:pt>
    <dgm:pt modelId="{BEFA036B-2337-4CF0-9118-75E39171922C}" type="parTrans" cxnId="{2791070D-910C-42D7-8EA8-F91D5D440BBE}">
      <dgm:prSet/>
      <dgm:spPr/>
      <dgm:t>
        <a:bodyPr/>
        <a:lstStyle/>
        <a:p>
          <a:endParaRPr lang="zh-CN" altLang="en-US"/>
        </a:p>
      </dgm:t>
    </dgm:pt>
    <dgm:pt modelId="{59945E78-2323-493A-8A63-1EFFB0091797}" type="sibTrans" cxnId="{2791070D-910C-42D7-8EA8-F91D5D440BBE}">
      <dgm:prSet/>
      <dgm:spPr/>
      <dgm:t>
        <a:bodyPr/>
        <a:lstStyle/>
        <a:p>
          <a:endParaRPr lang="zh-CN" altLang="en-US"/>
        </a:p>
      </dgm:t>
    </dgm:pt>
    <dgm:pt modelId="{910C856E-7A9B-4B9F-A212-E646ED01917F}">
      <dgm:prSet custT="1"/>
      <dgm:spPr/>
      <dgm:t>
        <a:bodyPr/>
        <a:lstStyle/>
        <a:p>
          <a:r>
            <a:rPr lang="zh-CN" altLang="en-US" sz="2400" b="0" i="0" dirty="0" smtClean="0"/>
            <a:t>带深度限制的</a:t>
          </a:r>
          <a:r>
            <a:rPr lang="en-US" altLang="zh-CN" sz="2400" b="0" i="0" dirty="0" smtClean="0"/>
            <a:t>Leaf-wise</a:t>
          </a:r>
          <a:r>
            <a:rPr lang="zh-CN" altLang="en-US" sz="2400" b="0" i="0" dirty="0" smtClean="0"/>
            <a:t>的叶子生长策略</a:t>
          </a:r>
          <a:endParaRPr lang="zh-CN" altLang="en-US" sz="2400" dirty="0"/>
        </a:p>
      </dgm:t>
    </dgm:pt>
    <dgm:pt modelId="{2670E182-45FF-4919-A595-16F21C77957E}" type="parTrans" cxnId="{6B1547CC-F619-4CDB-8798-6A2D28BEED5A}">
      <dgm:prSet/>
      <dgm:spPr/>
      <dgm:t>
        <a:bodyPr/>
        <a:lstStyle/>
        <a:p>
          <a:endParaRPr lang="zh-CN" altLang="en-US"/>
        </a:p>
      </dgm:t>
    </dgm:pt>
    <dgm:pt modelId="{B34CBF59-5148-4828-9DEB-123B401E7443}" type="sibTrans" cxnId="{6B1547CC-F619-4CDB-8798-6A2D28BEED5A}">
      <dgm:prSet/>
      <dgm:spPr/>
      <dgm:t>
        <a:bodyPr/>
        <a:lstStyle/>
        <a:p>
          <a:endParaRPr lang="zh-CN" altLang="en-US"/>
        </a:p>
      </dgm:t>
    </dgm:pt>
    <dgm:pt modelId="{75614506-B449-43A8-9288-40E9A4725B23}">
      <dgm:prSet custT="1"/>
      <dgm:spPr/>
      <dgm:t>
        <a:bodyPr/>
        <a:lstStyle/>
        <a:p>
          <a:r>
            <a:rPr lang="en-US" altLang="en-US" sz="2400" b="1" i="0" dirty="0" smtClean="0"/>
            <a:t>Exclusive Feature Bundling</a:t>
          </a:r>
          <a:r>
            <a:rPr lang="zh-CN" altLang="en-US" sz="2400" b="1" i="0" dirty="0" smtClean="0"/>
            <a:t>算法</a:t>
          </a:r>
          <a:endParaRPr lang="zh-CN" altLang="en-US" sz="2400" dirty="0"/>
        </a:p>
      </dgm:t>
    </dgm:pt>
    <dgm:pt modelId="{1241E16A-4EEE-47FE-8F15-650D4A957D28}" type="parTrans" cxnId="{53D82BC6-3792-407B-B137-8BB758BD91D0}">
      <dgm:prSet/>
      <dgm:spPr/>
      <dgm:t>
        <a:bodyPr/>
        <a:lstStyle/>
        <a:p>
          <a:endParaRPr lang="zh-CN" altLang="en-US"/>
        </a:p>
      </dgm:t>
    </dgm:pt>
    <dgm:pt modelId="{34E16AFB-9E5B-402E-A73A-09699DE69ECF}" type="sibTrans" cxnId="{53D82BC6-3792-407B-B137-8BB758BD91D0}">
      <dgm:prSet/>
      <dgm:spPr/>
      <dgm:t>
        <a:bodyPr/>
        <a:lstStyle/>
        <a:p>
          <a:endParaRPr lang="zh-CN" altLang="en-US"/>
        </a:p>
      </dgm:t>
    </dgm:pt>
    <dgm:pt modelId="{69ED8363-C009-483D-BF7A-369DFD136848}" type="pres">
      <dgm:prSet presAssocID="{13A27C04-92AD-418C-BFD8-B62F736551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3B1E41-141F-423E-85DE-CBB3F856A035}" type="pres">
      <dgm:prSet presAssocID="{62C2A072-9886-4BC0-9C83-24200D2B6CA2}" presName="parentText" presStyleLbl="node1" presStyleIdx="0" presStyleCnt="3" custLinFactY="-7195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388303-C809-4EA5-86E5-253BA6696C71}" type="pres">
      <dgm:prSet presAssocID="{59945E78-2323-493A-8A63-1EFFB0091797}" presName="spacer" presStyleCnt="0"/>
      <dgm:spPr/>
    </dgm:pt>
    <dgm:pt modelId="{9BA529B9-B532-46B0-BE4A-1AFEAF41E0F5}" type="pres">
      <dgm:prSet presAssocID="{910C856E-7A9B-4B9F-A212-E646ED01917F}" presName="parentText" presStyleLbl="node1" presStyleIdx="1" presStyleCnt="3" custLinFactY="-9701" custLinFactNeighborX="-82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A234EE-5A98-42C1-B369-8CB7B66585C5}" type="pres">
      <dgm:prSet presAssocID="{B34CBF59-5148-4828-9DEB-123B401E7443}" presName="spacer" presStyleCnt="0"/>
      <dgm:spPr/>
    </dgm:pt>
    <dgm:pt modelId="{A7C6B08B-D739-41CD-8D54-181CFD5EED5E}" type="pres">
      <dgm:prSet presAssocID="{75614506-B449-43A8-9288-40E9A4725B23}" presName="parentText" presStyleLbl="node1" presStyleIdx="2" presStyleCnt="3" custLinFactY="-2636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1547CC-F619-4CDB-8798-6A2D28BEED5A}" srcId="{13A27C04-92AD-418C-BFD8-B62F736551D9}" destId="{910C856E-7A9B-4B9F-A212-E646ED01917F}" srcOrd="1" destOrd="0" parTransId="{2670E182-45FF-4919-A595-16F21C77957E}" sibTransId="{B34CBF59-5148-4828-9DEB-123B401E7443}"/>
    <dgm:cxn modelId="{E562097B-B440-41C5-9192-12798F44F1B5}" type="presOf" srcId="{910C856E-7A9B-4B9F-A212-E646ED01917F}" destId="{9BA529B9-B532-46B0-BE4A-1AFEAF41E0F5}" srcOrd="0" destOrd="0" presId="urn:microsoft.com/office/officeart/2005/8/layout/vList2"/>
    <dgm:cxn modelId="{C13E066E-11BF-4C9B-BCB2-5A91E87807DA}" type="presOf" srcId="{13A27C04-92AD-418C-BFD8-B62F736551D9}" destId="{69ED8363-C009-483D-BF7A-369DFD136848}" srcOrd="0" destOrd="0" presId="urn:microsoft.com/office/officeart/2005/8/layout/vList2"/>
    <dgm:cxn modelId="{53D82BC6-3792-407B-B137-8BB758BD91D0}" srcId="{13A27C04-92AD-418C-BFD8-B62F736551D9}" destId="{75614506-B449-43A8-9288-40E9A4725B23}" srcOrd="2" destOrd="0" parTransId="{1241E16A-4EEE-47FE-8F15-650D4A957D28}" sibTransId="{34E16AFB-9E5B-402E-A73A-09699DE69ECF}"/>
    <dgm:cxn modelId="{B40E17A6-D869-4695-A54E-12D12F959129}" type="presOf" srcId="{62C2A072-9886-4BC0-9C83-24200D2B6CA2}" destId="{5E3B1E41-141F-423E-85DE-CBB3F856A035}" srcOrd="0" destOrd="0" presId="urn:microsoft.com/office/officeart/2005/8/layout/vList2"/>
    <dgm:cxn modelId="{D4848A37-71FF-4C9B-ACD2-B38E1DE71FA3}" type="presOf" srcId="{75614506-B449-43A8-9288-40E9A4725B23}" destId="{A7C6B08B-D739-41CD-8D54-181CFD5EED5E}" srcOrd="0" destOrd="0" presId="urn:microsoft.com/office/officeart/2005/8/layout/vList2"/>
    <dgm:cxn modelId="{2791070D-910C-42D7-8EA8-F91D5D440BBE}" srcId="{13A27C04-92AD-418C-BFD8-B62F736551D9}" destId="{62C2A072-9886-4BC0-9C83-24200D2B6CA2}" srcOrd="0" destOrd="0" parTransId="{BEFA036B-2337-4CF0-9118-75E39171922C}" sibTransId="{59945E78-2323-493A-8A63-1EFFB0091797}"/>
    <dgm:cxn modelId="{CD291D3D-A087-4CFC-9C68-1F61698FA650}" type="presParOf" srcId="{69ED8363-C009-483D-BF7A-369DFD136848}" destId="{5E3B1E41-141F-423E-85DE-CBB3F856A035}" srcOrd="0" destOrd="0" presId="urn:microsoft.com/office/officeart/2005/8/layout/vList2"/>
    <dgm:cxn modelId="{5359A0F8-71F7-4BE1-A70C-0360B5B2CF4E}" type="presParOf" srcId="{69ED8363-C009-483D-BF7A-369DFD136848}" destId="{CD388303-C809-4EA5-86E5-253BA6696C71}" srcOrd="1" destOrd="0" presId="urn:microsoft.com/office/officeart/2005/8/layout/vList2"/>
    <dgm:cxn modelId="{6CFCD51D-B7D6-452B-8E37-717F360F325D}" type="presParOf" srcId="{69ED8363-C009-483D-BF7A-369DFD136848}" destId="{9BA529B9-B532-46B0-BE4A-1AFEAF41E0F5}" srcOrd="2" destOrd="0" presId="urn:microsoft.com/office/officeart/2005/8/layout/vList2"/>
    <dgm:cxn modelId="{F40DEE24-25B8-4702-BA4D-F32E5ABA4706}" type="presParOf" srcId="{69ED8363-C009-483D-BF7A-369DFD136848}" destId="{07A234EE-5A98-42C1-B369-8CB7B66585C5}" srcOrd="3" destOrd="0" presId="urn:microsoft.com/office/officeart/2005/8/layout/vList2"/>
    <dgm:cxn modelId="{FF5B2136-2510-4636-AAE2-9F3E75713344}" type="presParOf" srcId="{69ED8363-C009-483D-BF7A-369DFD136848}" destId="{A7C6B08B-D739-41CD-8D54-181CFD5EED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B1F8EE-00FF-4CD6-8EC0-7B5B5350D56B}" type="doc">
      <dgm:prSet loTypeId="urn:microsoft.com/office/officeart/2005/8/layout/vList3" loCatId="list" qsTypeId="urn:microsoft.com/office/officeart/2005/8/quickstyle/3d2" qsCatId="3D" csTypeId="urn:microsoft.com/office/officeart/2005/8/colors/accent1_2" csCatId="accent1" phldr="1"/>
      <dgm:spPr/>
    </dgm:pt>
    <dgm:pt modelId="{D43D8576-4E98-4904-8D1C-1DD5C7A639B9}">
      <dgm:prSet phldrT="[文本]"/>
      <dgm:spPr/>
      <dgm:t>
        <a:bodyPr/>
        <a:lstStyle/>
        <a:p>
          <a:r>
            <a:rPr lang="zh-CN" altLang="en-US" dirty="0" smtClean="0"/>
            <a:t>最小化均方差</a:t>
          </a:r>
          <a:endParaRPr lang="zh-CN" altLang="en-US" dirty="0"/>
        </a:p>
      </dgm:t>
    </dgm:pt>
    <dgm:pt modelId="{3FC98E39-F877-42D1-8DB3-D804D3C92232}" type="parTrans" cxnId="{E0117ADA-9FC4-40AA-8AFF-A7A716545ABC}">
      <dgm:prSet/>
      <dgm:spPr/>
      <dgm:t>
        <a:bodyPr/>
        <a:lstStyle/>
        <a:p>
          <a:endParaRPr lang="zh-CN" altLang="en-US"/>
        </a:p>
      </dgm:t>
    </dgm:pt>
    <dgm:pt modelId="{6C126CAB-4BAC-468A-BD4E-0CC53408DA57}" type="sibTrans" cxnId="{E0117ADA-9FC4-40AA-8AFF-A7A716545ABC}">
      <dgm:prSet/>
      <dgm:spPr/>
      <dgm:t>
        <a:bodyPr/>
        <a:lstStyle/>
        <a:p>
          <a:endParaRPr lang="zh-CN" altLang="en-US"/>
        </a:p>
      </dgm:t>
    </dgm:pt>
    <dgm:pt modelId="{6E3DB641-2D2F-47BB-9280-FB5F9706EF76}">
      <dgm:prSet phldrT="[文本]"/>
      <dgm:spPr/>
      <dgm:t>
        <a:bodyPr/>
        <a:lstStyle/>
        <a:p>
          <a:r>
            <a:rPr lang="zh-CN" altLang="en-US" dirty="0" smtClean="0"/>
            <a:t>残差拟合</a:t>
          </a:r>
          <a:endParaRPr lang="zh-CN" altLang="en-US" dirty="0"/>
        </a:p>
      </dgm:t>
    </dgm:pt>
    <dgm:pt modelId="{186AE75A-3789-490F-BDCD-7551531B2F95}" type="parTrans" cxnId="{CBC3B92D-6EEE-4183-BDA7-0E615055C651}">
      <dgm:prSet/>
      <dgm:spPr/>
      <dgm:t>
        <a:bodyPr/>
        <a:lstStyle/>
        <a:p>
          <a:endParaRPr lang="zh-CN" altLang="en-US"/>
        </a:p>
      </dgm:t>
    </dgm:pt>
    <dgm:pt modelId="{5B864BA6-57FB-4CFE-BFD8-F4599AAB1B6E}" type="sibTrans" cxnId="{CBC3B92D-6EEE-4183-BDA7-0E615055C651}">
      <dgm:prSet/>
      <dgm:spPr/>
      <dgm:t>
        <a:bodyPr/>
        <a:lstStyle/>
        <a:p>
          <a:endParaRPr lang="zh-CN" altLang="en-US"/>
        </a:p>
      </dgm:t>
    </dgm:pt>
    <dgm:pt modelId="{322095C3-9515-4D19-AE86-E9CFDDAF554D}">
      <dgm:prSet phldrT="[文本]"/>
      <dgm:spPr/>
      <dgm:t>
        <a:bodyPr/>
        <a:lstStyle/>
        <a:p>
          <a:r>
            <a:rPr lang="zh-CN" altLang="en-US" dirty="0" smtClean="0"/>
            <a:t>梯度迭代</a:t>
          </a:r>
          <a:endParaRPr lang="zh-CN" altLang="en-US" dirty="0"/>
        </a:p>
      </dgm:t>
    </dgm:pt>
    <dgm:pt modelId="{DE85CEF6-DE72-4867-B525-2A408758E229}" type="parTrans" cxnId="{6879B60C-EA62-4AFA-9D5C-56CD58FFE907}">
      <dgm:prSet/>
      <dgm:spPr/>
      <dgm:t>
        <a:bodyPr/>
        <a:lstStyle/>
        <a:p>
          <a:endParaRPr lang="zh-CN" altLang="en-US"/>
        </a:p>
      </dgm:t>
    </dgm:pt>
    <dgm:pt modelId="{4BD17F3E-1F04-47A1-A5DC-31E277D1963A}" type="sibTrans" cxnId="{6879B60C-EA62-4AFA-9D5C-56CD58FFE907}">
      <dgm:prSet/>
      <dgm:spPr/>
      <dgm:t>
        <a:bodyPr/>
        <a:lstStyle/>
        <a:p>
          <a:endParaRPr lang="zh-CN" altLang="en-US"/>
        </a:p>
      </dgm:t>
    </dgm:pt>
    <dgm:pt modelId="{FC404C10-1590-474E-A4BE-7900ACC2BCD1}" type="pres">
      <dgm:prSet presAssocID="{39B1F8EE-00FF-4CD6-8EC0-7B5B5350D56B}" presName="linearFlow" presStyleCnt="0">
        <dgm:presLayoutVars>
          <dgm:dir/>
          <dgm:resizeHandles val="exact"/>
        </dgm:presLayoutVars>
      </dgm:prSet>
      <dgm:spPr/>
    </dgm:pt>
    <dgm:pt modelId="{BBBAFE2D-B0E9-41E0-80AD-7E11E2B4E186}" type="pres">
      <dgm:prSet presAssocID="{D43D8576-4E98-4904-8D1C-1DD5C7A639B9}" presName="composite" presStyleCnt="0"/>
      <dgm:spPr/>
    </dgm:pt>
    <dgm:pt modelId="{D067805F-F28A-4196-B0F7-93BD1D84E50C}" type="pres">
      <dgm:prSet presAssocID="{D43D8576-4E98-4904-8D1C-1DD5C7A639B9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ED09FFBA-FC91-4D73-9BAE-9DC9F3AF1E28}" type="pres">
      <dgm:prSet presAssocID="{D43D8576-4E98-4904-8D1C-1DD5C7A639B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6E10AA-17DA-4D0D-80D7-DC2CF29C7364}" type="pres">
      <dgm:prSet presAssocID="{6C126CAB-4BAC-468A-BD4E-0CC53408DA57}" presName="spacing" presStyleCnt="0"/>
      <dgm:spPr/>
    </dgm:pt>
    <dgm:pt modelId="{C42B2AB5-629C-4873-A5B4-A8FA02D81132}" type="pres">
      <dgm:prSet presAssocID="{6E3DB641-2D2F-47BB-9280-FB5F9706EF76}" presName="composite" presStyleCnt="0"/>
      <dgm:spPr/>
    </dgm:pt>
    <dgm:pt modelId="{94203E19-FFC7-4348-96EE-44F5FC082E3D}" type="pres">
      <dgm:prSet presAssocID="{6E3DB641-2D2F-47BB-9280-FB5F9706EF76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0672BB2D-5502-4402-BF85-AF05D3C314D1}" type="pres">
      <dgm:prSet presAssocID="{6E3DB641-2D2F-47BB-9280-FB5F9706EF76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AB7D93-2736-4892-A276-F778249728F8}" type="pres">
      <dgm:prSet presAssocID="{5B864BA6-57FB-4CFE-BFD8-F4599AAB1B6E}" presName="spacing" presStyleCnt="0"/>
      <dgm:spPr/>
    </dgm:pt>
    <dgm:pt modelId="{899726A6-33D9-45B5-8AD3-BA756F4EA568}" type="pres">
      <dgm:prSet presAssocID="{322095C3-9515-4D19-AE86-E9CFDDAF554D}" presName="composite" presStyleCnt="0"/>
      <dgm:spPr/>
    </dgm:pt>
    <dgm:pt modelId="{94692E51-4C37-4424-969B-8DD189BA02A6}" type="pres">
      <dgm:prSet presAssocID="{322095C3-9515-4D19-AE86-E9CFDDAF554D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AB78A951-AD84-4E87-A42F-84A5D68C87AF}" type="pres">
      <dgm:prSet presAssocID="{322095C3-9515-4D19-AE86-E9CFDDAF554D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83D82A-E909-4DBB-948B-9C9F4AA08E5C}" type="presOf" srcId="{6E3DB641-2D2F-47BB-9280-FB5F9706EF76}" destId="{0672BB2D-5502-4402-BF85-AF05D3C314D1}" srcOrd="0" destOrd="0" presId="urn:microsoft.com/office/officeart/2005/8/layout/vList3"/>
    <dgm:cxn modelId="{7F043348-BC45-4E46-9220-43644F44BC25}" type="presOf" srcId="{D43D8576-4E98-4904-8D1C-1DD5C7A639B9}" destId="{ED09FFBA-FC91-4D73-9BAE-9DC9F3AF1E28}" srcOrd="0" destOrd="0" presId="urn:microsoft.com/office/officeart/2005/8/layout/vList3"/>
    <dgm:cxn modelId="{E0117ADA-9FC4-40AA-8AFF-A7A716545ABC}" srcId="{39B1F8EE-00FF-4CD6-8EC0-7B5B5350D56B}" destId="{D43D8576-4E98-4904-8D1C-1DD5C7A639B9}" srcOrd="0" destOrd="0" parTransId="{3FC98E39-F877-42D1-8DB3-D804D3C92232}" sibTransId="{6C126CAB-4BAC-468A-BD4E-0CC53408DA57}"/>
    <dgm:cxn modelId="{00578621-FD61-4F0C-8A71-1FBD6617D728}" type="presOf" srcId="{322095C3-9515-4D19-AE86-E9CFDDAF554D}" destId="{AB78A951-AD84-4E87-A42F-84A5D68C87AF}" srcOrd="0" destOrd="0" presId="urn:microsoft.com/office/officeart/2005/8/layout/vList3"/>
    <dgm:cxn modelId="{6879B60C-EA62-4AFA-9D5C-56CD58FFE907}" srcId="{39B1F8EE-00FF-4CD6-8EC0-7B5B5350D56B}" destId="{322095C3-9515-4D19-AE86-E9CFDDAF554D}" srcOrd="2" destOrd="0" parTransId="{DE85CEF6-DE72-4867-B525-2A408758E229}" sibTransId="{4BD17F3E-1F04-47A1-A5DC-31E277D1963A}"/>
    <dgm:cxn modelId="{78253E43-B13F-4887-BDBF-B1F9CECC8C16}" type="presOf" srcId="{39B1F8EE-00FF-4CD6-8EC0-7B5B5350D56B}" destId="{FC404C10-1590-474E-A4BE-7900ACC2BCD1}" srcOrd="0" destOrd="0" presId="urn:microsoft.com/office/officeart/2005/8/layout/vList3"/>
    <dgm:cxn modelId="{CBC3B92D-6EEE-4183-BDA7-0E615055C651}" srcId="{39B1F8EE-00FF-4CD6-8EC0-7B5B5350D56B}" destId="{6E3DB641-2D2F-47BB-9280-FB5F9706EF76}" srcOrd="1" destOrd="0" parTransId="{186AE75A-3789-490F-BDCD-7551531B2F95}" sibTransId="{5B864BA6-57FB-4CFE-BFD8-F4599AAB1B6E}"/>
    <dgm:cxn modelId="{DC5EC400-06A8-4E53-A305-3E1BB9945643}" type="presParOf" srcId="{FC404C10-1590-474E-A4BE-7900ACC2BCD1}" destId="{BBBAFE2D-B0E9-41E0-80AD-7E11E2B4E186}" srcOrd="0" destOrd="0" presId="urn:microsoft.com/office/officeart/2005/8/layout/vList3"/>
    <dgm:cxn modelId="{E6D34CFE-6615-4EDC-9065-C1F2F664FBBC}" type="presParOf" srcId="{BBBAFE2D-B0E9-41E0-80AD-7E11E2B4E186}" destId="{D067805F-F28A-4196-B0F7-93BD1D84E50C}" srcOrd="0" destOrd="0" presId="urn:microsoft.com/office/officeart/2005/8/layout/vList3"/>
    <dgm:cxn modelId="{5FF48AD4-E199-47DC-875E-7C528536D313}" type="presParOf" srcId="{BBBAFE2D-B0E9-41E0-80AD-7E11E2B4E186}" destId="{ED09FFBA-FC91-4D73-9BAE-9DC9F3AF1E28}" srcOrd="1" destOrd="0" presId="urn:microsoft.com/office/officeart/2005/8/layout/vList3"/>
    <dgm:cxn modelId="{65EDD129-9AE9-4DE6-884F-6818339B0979}" type="presParOf" srcId="{FC404C10-1590-474E-A4BE-7900ACC2BCD1}" destId="{EA6E10AA-17DA-4D0D-80D7-DC2CF29C7364}" srcOrd="1" destOrd="0" presId="urn:microsoft.com/office/officeart/2005/8/layout/vList3"/>
    <dgm:cxn modelId="{C9B2C98E-4763-4992-9366-BB489C0E8633}" type="presParOf" srcId="{FC404C10-1590-474E-A4BE-7900ACC2BCD1}" destId="{C42B2AB5-629C-4873-A5B4-A8FA02D81132}" srcOrd="2" destOrd="0" presId="urn:microsoft.com/office/officeart/2005/8/layout/vList3"/>
    <dgm:cxn modelId="{292234FA-C2F7-42F8-BCF0-A364025B2A74}" type="presParOf" srcId="{C42B2AB5-629C-4873-A5B4-A8FA02D81132}" destId="{94203E19-FFC7-4348-96EE-44F5FC082E3D}" srcOrd="0" destOrd="0" presId="urn:microsoft.com/office/officeart/2005/8/layout/vList3"/>
    <dgm:cxn modelId="{98A15313-ACF6-459C-8F47-246988140064}" type="presParOf" srcId="{C42B2AB5-629C-4873-A5B4-A8FA02D81132}" destId="{0672BB2D-5502-4402-BF85-AF05D3C314D1}" srcOrd="1" destOrd="0" presId="urn:microsoft.com/office/officeart/2005/8/layout/vList3"/>
    <dgm:cxn modelId="{6088579E-EF3C-4828-B072-072C8BA93927}" type="presParOf" srcId="{FC404C10-1590-474E-A4BE-7900ACC2BCD1}" destId="{74AB7D93-2736-4892-A276-F778249728F8}" srcOrd="3" destOrd="0" presId="urn:microsoft.com/office/officeart/2005/8/layout/vList3"/>
    <dgm:cxn modelId="{0447042D-FFD4-4F9B-B225-9AF45A547657}" type="presParOf" srcId="{FC404C10-1590-474E-A4BE-7900ACC2BCD1}" destId="{899726A6-33D9-45B5-8AD3-BA756F4EA568}" srcOrd="4" destOrd="0" presId="urn:microsoft.com/office/officeart/2005/8/layout/vList3"/>
    <dgm:cxn modelId="{08F0B9C6-C2BF-47FE-93FD-E8F321646693}" type="presParOf" srcId="{899726A6-33D9-45B5-8AD3-BA756F4EA568}" destId="{94692E51-4C37-4424-969B-8DD189BA02A6}" srcOrd="0" destOrd="0" presId="urn:microsoft.com/office/officeart/2005/8/layout/vList3"/>
    <dgm:cxn modelId="{39CA91D6-963D-4AA9-A6EA-BED545C06419}" type="presParOf" srcId="{899726A6-33D9-45B5-8AD3-BA756F4EA568}" destId="{AB78A951-AD84-4E87-A42F-84A5D68C87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4AFD15-F7B6-43F4-8E57-13A2D337F3AC}" type="doc">
      <dgm:prSet loTypeId="urn:microsoft.com/office/officeart/2005/8/layout/chevron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5C2366-B48C-407D-9B74-21BABB07AB70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8A4552DB-9BB1-472F-BAF1-ED1861EEDF7C}" type="parTrans" cxnId="{82DE5231-529F-41C2-823C-9D6DFC494F09}">
      <dgm:prSet/>
      <dgm:spPr/>
      <dgm:t>
        <a:bodyPr/>
        <a:lstStyle/>
        <a:p>
          <a:endParaRPr lang="zh-CN" altLang="en-US"/>
        </a:p>
      </dgm:t>
    </dgm:pt>
    <dgm:pt modelId="{12F13C50-7E77-4CF4-BEC7-01C946E74C7A}" type="sibTrans" cxnId="{82DE5231-529F-41C2-823C-9D6DFC494F09}">
      <dgm:prSet/>
      <dgm:spPr/>
      <dgm:t>
        <a:bodyPr/>
        <a:lstStyle/>
        <a:p>
          <a:endParaRPr lang="zh-CN" altLang="en-US"/>
        </a:p>
      </dgm:t>
    </dgm:pt>
    <dgm:pt modelId="{6A64A2BE-9D92-4275-B313-4498DC51B6FB}">
      <dgm:prSet phldrT="[文本]"/>
      <dgm:spPr/>
      <dgm:t>
        <a:bodyPr/>
        <a:lstStyle/>
        <a:p>
          <a:r>
            <a:rPr lang="en-US" altLang="zh-CN" dirty="0" smtClean="0"/>
            <a:t>One-hot</a:t>
          </a:r>
          <a:r>
            <a:rPr lang="zh-CN" altLang="en-US" dirty="0" smtClean="0"/>
            <a:t>编码</a:t>
          </a:r>
          <a:endParaRPr lang="zh-CN" altLang="en-US" dirty="0"/>
        </a:p>
      </dgm:t>
    </dgm:pt>
    <dgm:pt modelId="{DBEC2083-3DC0-496D-A7F7-FF6FD35817A6}" type="parTrans" cxnId="{3BB7E6D8-B326-49FE-99C8-6DE9063FA1CE}">
      <dgm:prSet/>
      <dgm:spPr/>
      <dgm:t>
        <a:bodyPr/>
        <a:lstStyle/>
        <a:p>
          <a:endParaRPr lang="zh-CN" altLang="en-US"/>
        </a:p>
      </dgm:t>
    </dgm:pt>
    <dgm:pt modelId="{698520ED-A364-478B-8278-07859EC1E110}" type="sibTrans" cxnId="{3BB7E6D8-B326-49FE-99C8-6DE9063FA1CE}">
      <dgm:prSet/>
      <dgm:spPr/>
      <dgm:t>
        <a:bodyPr/>
        <a:lstStyle/>
        <a:p>
          <a:endParaRPr lang="zh-CN" altLang="en-US"/>
        </a:p>
      </dgm:t>
    </dgm:pt>
    <dgm:pt modelId="{FB4743A3-66A1-432B-BD5A-28C37A8A65A9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1EAC084C-7A7C-41EE-B1E8-F271AFDFFB5B}" type="parTrans" cxnId="{34539C1C-1C58-4F62-B166-2055CD826055}">
      <dgm:prSet/>
      <dgm:spPr/>
      <dgm:t>
        <a:bodyPr/>
        <a:lstStyle/>
        <a:p>
          <a:endParaRPr lang="zh-CN" altLang="en-US"/>
        </a:p>
      </dgm:t>
    </dgm:pt>
    <dgm:pt modelId="{CE74C2A5-5D49-4B6C-9E62-BE4246D8287B}" type="sibTrans" cxnId="{34539C1C-1C58-4F62-B166-2055CD826055}">
      <dgm:prSet/>
      <dgm:spPr/>
      <dgm:t>
        <a:bodyPr/>
        <a:lstStyle/>
        <a:p>
          <a:endParaRPr lang="zh-CN" altLang="en-US"/>
        </a:p>
      </dgm:t>
    </dgm:pt>
    <dgm:pt modelId="{790EB2BB-5E6B-4A32-86C3-A5FF4448BBA4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480FC8CC-D0E6-4F78-A667-CDAD423784D4}" type="parTrans" cxnId="{BCD9E2BA-3DEA-422B-A438-0B2DE344B7A6}">
      <dgm:prSet/>
      <dgm:spPr/>
      <dgm:t>
        <a:bodyPr/>
        <a:lstStyle/>
        <a:p>
          <a:endParaRPr lang="zh-CN" altLang="en-US"/>
        </a:p>
      </dgm:t>
    </dgm:pt>
    <dgm:pt modelId="{19C766B9-E93D-4362-B604-21CB1F9ECDFA}" type="sibTrans" cxnId="{BCD9E2BA-3DEA-422B-A438-0B2DE344B7A6}">
      <dgm:prSet/>
      <dgm:spPr/>
      <dgm:t>
        <a:bodyPr/>
        <a:lstStyle/>
        <a:p>
          <a:endParaRPr lang="zh-CN" altLang="en-US"/>
        </a:p>
      </dgm:t>
    </dgm:pt>
    <dgm:pt modelId="{5ABCD395-1913-4228-B955-C866D1B60664}">
      <dgm:prSet phldrT="[文本]"/>
      <dgm:spPr/>
      <dgm:t>
        <a:bodyPr/>
        <a:lstStyle/>
        <a:p>
          <a:r>
            <a:rPr lang="zh-CN" altLang="en-US" dirty="0" smtClean="0"/>
            <a:t>计算残差，梯度迭代</a:t>
          </a:r>
          <a:endParaRPr lang="zh-CN" altLang="en-US" dirty="0"/>
        </a:p>
      </dgm:t>
    </dgm:pt>
    <dgm:pt modelId="{EC9F3361-62D7-4E9A-9651-6CEA2A98ECE9}" type="parTrans" cxnId="{26FFD3D3-DCCB-46E9-94A9-1F3BEC6EF916}">
      <dgm:prSet/>
      <dgm:spPr/>
      <dgm:t>
        <a:bodyPr/>
        <a:lstStyle/>
        <a:p>
          <a:endParaRPr lang="zh-CN" altLang="en-US"/>
        </a:p>
      </dgm:t>
    </dgm:pt>
    <dgm:pt modelId="{9C5A093A-D909-4036-9C1F-C5C9C3CBF090}" type="sibTrans" cxnId="{26FFD3D3-DCCB-46E9-94A9-1F3BEC6EF916}">
      <dgm:prSet/>
      <dgm:spPr/>
      <dgm:t>
        <a:bodyPr/>
        <a:lstStyle/>
        <a:p>
          <a:endParaRPr lang="zh-CN" altLang="en-US"/>
        </a:p>
      </dgm:t>
    </dgm:pt>
    <dgm:pt modelId="{EFA55EF5-AC71-487C-8952-B0716DAAD277}">
      <dgm:prSet phldrT="[文本]"/>
      <dgm:spPr/>
      <dgm:t>
        <a:bodyPr/>
        <a:lstStyle/>
        <a:p>
          <a:r>
            <a:rPr lang="zh-CN" altLang="en-US" dirty="0" smtClean="0"/>
            <a:t>并行训练</a:t>
          </a:r>
          <a:r>
            <a:rPr lang="en-US" altLang="zh-CN" dirty="0" smtClean="0"/>
            <a:t>3</a:t>
          </a:r>
          <a:r>
            <a:rPr lang="zh-CN" altLang="en-US" dirty="0" smtClean="0"/>
            <a:t>棵树</a:t>
          </a:r>
          <a:endParaRPr lang="zh-CN" altLang="en-US" dirty="0"/>
        </a:p>
      </dgm:t>
    </dgm:pt>
    <dgm:pt modelId="{169397AB-4401-4A46-A6F5-32283F686082}" type="sibTrans" cxnId="{4FAFEE37-2104-4700-A48B-E23FBD48BB96}">
      <dgm:prSet/>
      <dgm:spPr/>
      <dgm:t>
        <a:bodyPr/>
        <a:lstStyle/>
        <a:p>
          <a:endParaRPr lang="zh-CN" altLang="en-US"/>
        </a:p>
      </dgm:t>
    </dgm:pt>
    <dgm:pt modelId="{B9886C55-D185-444F-8621-51D33FF7D992}" type="parTrans" cxnId="{4FAFEE37-2104-4700-A48B-E23FBD48BB96}">
      <dgm:prSet/>
      <dgm:spPr/>
      <dgm:t>
        <a:bodyPr/>
        <a:lstStyle/>
        <a:p>
          <a:endParaRPr lang="zh-CN" altLang="en-US"/>
        </a:p>
      </dgm:t>
    </dgm:pt>
    <dgm:pt modelId="{E70087FB-DA29-4AF0-AB24-A06D9EF449B0}">
      <dgm:prSet phldrT="[文本]"/>
      <dgm:spPr/>
      <dgm:t>
        <a:bodyPr/>
        <a:lstStyle/>
        <a:p>
          <a:r>
            <a:rPr lang="zh-CN" altLang="en-US" dirty="0" smtClean="0"/>
            <a:t>遍历寻找最优节点</a:t>
          </a:r>
          <a:endParaRPr lang="zh-CN" altLang="en-US" dirty="0"/>
        </a:p>
      </dgm:t>
    </dgm:pt>
    <dgm:pt modelId="{99DF22CC-1FCF-426C-9325-8E089E66021F}" type="sibTrans" cxnId="{29CBE038-0B53-46FF-9841-94CBEA81F44C}">
      <dgm:prSet/>
      <dgm:spPr/>
      <dgm:t>
        <a:bodyPr/>
        <a:lstStyle/>
        <a:p>
          <a:endParaRPr lang="zh-CN" altLang="en-US"/>
        </a:p>
      </dgm:t>
    </dgm:pt>
    <dgm:pt modelId="{D03DB30F-F090-40B8-98A1-75816DF3B8AC}" type="parTrans" cxnId="{29CBE038-0B53-46FF-9841-94CBEA81F44C}">
      <dgm:prSet/>
      <dgm:spPr/>
      <dgm:t>
        <a:bodyPr/>
        <a:lstStyle/>
        <a:p>
          <a:endParaRPr lang="zh-CN" altLang="en-US"/>
        </a:p>
      </dgm:t>
    </dgm:pt>
    <dgm:pt modelId="{E3C88AD9-CC82-4001-AC9C-C91E7147984A}" type="pres">
      <dgm:prSet presAssocID="{E54AFD15-F7B6-43F4-8E57-13A2D337F3A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1D4B26-2EB3-4E19-9459-727919914284}" type="pres">
      <dgm:prSet presAssocID="{AF5C2366-B48C-407D-9B74-21BABB07AB70}" presName="composite" presStyleCnt="0"/>
      <dgm:spPr/>
    </dgm:pt>
    <dgm:pt modelId="{B5AEA1A4-A0F0-4406-ADCA-4DD86AC09A43}" type="pres">
      <dgm:prSet presAssocID="{AF5C2366-B48C-407D-9B74-21BABB07AB7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68875-86E1-418D-8DB0-D8DD7D03B043}" type="pres">
      <dgm:prSet presAssocID="{AF5C2366-B48C-407D-9B74-21BABB07AB7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C924FE-0612-48BE-A5F4-0FA19EFBEAEF}" type="pres">
      <dgm:prSet presAssocID="{12F13C50-7E77-4CF4-BEC7-01C946E74C7A}" presName="sp" presStyleCnt="0"/>
      <dgm:spPr/>
    </dgm:pt>
    <dgm:pt modelId="{9F2A4471-71A4-4AB6-93FC-CA792A229819}" type="pres">
      <dgm:prSet presAssocID="{FB4743A3-66A1-432B-BD5A-28C37A8A65A9}" presName="composite" presStyleCnt="0"/>
      <dgm:spPr/>
    </dgm:pt>
    <dgm:pt modelId="{C7205226-990D-49F9-9B78-CD95B525BD4E}" type="pres">
      <dgm:prSet presAssocID="{FB4743A3-66A1-432B-BD5A-28C37A8A65A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C883BC-9AC2-4BF5-A303-539E462E65F4}" type="pres">
      <dgm:prSet presAssocID="{FB4743A3-66A1-432B-BD5A-28C37A8A65A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8C7F07-4976-49BF-843E-F045FB0A459A}" type="pres">
      <dgm:prSet presAssocID="{CE74C2A5-5D49-4B6C-9E62-BE4246D8287B}" presName="sp" presStyleCnt="0"/>
      <dgm:spPr/>
    </dgm:pt>
    <dgm:pt modelId="{6268F369-7B4E-4657-83C9-E318023270AA}" type="pres">
      <dgm:prSet presAssocID="{790EB2BB-5E6B-4A32-86C3-A5FF4448BBA4}" presName="composite" presStyleCnt="0"/>
      <dgm:spPr/>
    </dgm:pt>
    <dgm:pt modelId="{BCE871D2-C139-45E3-80C3-08D7EEBE9FDA}" type="pres">
      <dgm:prSet presAssocID="{790EB2BB-5E6B-4A32-86C3-A5FF4448BBA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52B9B1-1FFF-4C9C-8681-665C45830242}" type="pres">
      <dgm:prSet presAssocID="{790EB2BB-5E6B-4A32-86C3-A5FF4448BBA4}" presName="descendantText" presStyleLbl="alignAcc1" presStyleIdx="2" presStyleCnt="3" custAng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40C818-D1BF-4246-B04A-2C86DE8F7C32}" type="presOf" srcId="{FB4743A3-66A1-432B-BD5A-28C37A8A65A9}" destId="{C7205226-990D-49F9-9B78-CD95B525BD4E}" srcOrd="0" destOrd="0" presId="urn:microsoft.com/office/officeart/2005/8/layout/chevron2"/>
    <dgm:cxn modelId="{BCD9E2BA-3DEA-422B-A438-0B2DE344B7A6}" srcId="{E54AFD15-F7B6-43F4-8E57-13A2D337F3AC}" destId="{790EB2BB-5E6B-4A32-86C3-A5FF4448BBA4}" srcOrd="2" destOrd="0" parTransId="{480FC8CC-D0E6-4F78-A667-CDAD423784D4}" sibTransId="{19C766B9-E93D-4362-B604-21CB1F9ECDFA}"/>
    <dgm:cxn modelId="{F65FEF86-F337-4209-A62B-FCF9D9C0CB74}" type="presOf" srcId="{790EB2BB-5E6B-4A32-86C3-A5FF4448BBA4}" destId="{BCE871D2-C139-45E3-80C3-08D7EEBE9FDA}" srcOrd="0" destOrd="0" presId="urn:microsoft.com/office/officeart/2005/8/layout/chevron2"/>
    <dgm:cxn modelId="{29CBE038-0B53-46FF-9841-94CBEA81F44C}" srcId="{FB4743A3-66A1-432B-BD5A-28C37A8A65A9}" destId="{E70087FB-DA29-4AF0-AB24-A06D9EF449B0}" srcOrd="1" destOrd="0" parTransId="{D03DB30F-F090-40B8-98A1-75816DF3B8AC}" sibTransId="{99DF22CC-1FCF-426C-9325-8E089E66021F}"/>
    <dgm:cxn modelId="{2392F56D-0801-468A-B5C5-223F7864E2AC}" type="presOf" srcId="{E54AFD15-F7B6-43F4-8E57-13A2D337F3AC}" destId="{E3C88AD9-CC82-4001-AC9C-C91E7147984A}" srcOrd="0" destOrd="0" presId="urn:microsoft.com/office/officeart/2005/8/layout/chevron2"/>
    <dgm:cxn modelId="{3BB7E6D8-B326-49FE-99C8-6DE9063FA1CE}" srcId="{AF5C2366-B48C-407D-9B74-21BABB07AB70}" destId="{6A64A2BE-9D92-4275-B313-4498DC51B6FB}" srcOrd="0" destOrd="0" parTransId="{DBEC2083-3DC0-496D-A7F7-FF6FD35817A6}" sibTransId="{698520ED-A364-478B-8278-07859EC1E110}"/>
    <dgm:cxn modelId="{34539C1C-1C58-4F62-B166-2055CD826055}" srcId="{E54AFD15-F7B6-43F4-8E57-13A2D337F3AC}" destId="{FB4743A3-66A1-432B-BD5A-28C37A8A65A9}" srcOrd="1" destOrd="0" parTransId="{1EAC084C-7A7C-41EE-B1E8-F271AFDFFB5B}" sibTransId="{CE74C2A5-5D49-4B6C-9E62-BE4246D8287B}"/>
    <dgm:cxn modelId="{D560DE1B-726A-4537-A669-831871E592B3}" type="presOf" srcId="{E70087FB-DA29-4AF0-AB24-A06D9EF449B0}" destId="{94C883BC-9AC2-4BF5-A303-539E462E65F4}" srcOrd="0" destOrd="1" presId="urn:microsoft.com/office/officeart/2005/8/layout/chevron2"/>
    <dgm:cxn modelId="{83A1DEBC-739C-4130-B8C6-2A56E2C21829}" type="presOf" srcId="{AF5C2366-B48C-407D-9B74-21BABB07AB70}" destId="{B5AEA1A4-A0F0-4406-ADCA-4DD86AC09A43}" srcOrd="0" destOrd="0" presId="urn:microsoft.com/office/officeart/2005/8/layout/chevron2"/>
    <dgm:cxn modelId="{20707C7F-0E80-46DE-9A1E-E95BDD0F3442}" type="presOf" srcId="{EFA55EF5-AC71-487C-8952-B0716DAAD277}" destId="{94C883BC-9AC2-4BF5-A303-539E462E65F4}" srcOrd="0" destOrd="0" presId="urn:microsoft.com/office/officeart/2005/8/layout/chevron2"/>
    <dgm:cxn modelId="{676B5D0B-C03E-4588-941B-EE14B87A2D6A}" type="presOf" srcId="{6A64A2BE-9D92-4275-B313-4498DC51B6FB}" destId="{F4A68875-86E1-418D-8DB0-D8DD7D03B043}" srcOrd="0" destOrd="0" presId="urn:microsoft.com/office/officeart/2005/8/layout/chevron2"/>
    <dgm:cxn modelId="{26FFD3D3-DCCB-46E9-94A9-1F3BEC6EF916}" srcId="{790EB2BB-5E6B-4A32-86C3-A5FF4448BBA4}" destId="{5ABCD395-1913-4228-B955-C866D1B60664}" srcOrd="0" destOrd="0" parTransId="{EC9F3361-62D7-4E9A-9651-6CEA2A98ECE9}" sibTransId="{9C5A093A-D909-4036-9C1F-C5C9C3CBF090}"/>
    <dgm:cxn modelId="{4FAFEE37-2104-4700-A48B-E23FBD48BB96}" srcId="{FB4743A3-66A1-432B-BD5A-28C37A8A65A9}" destId="{EFA55EF5-AC71-487C-8952-B0716DAAD277}" srcOrd="0" destOrd="0" parTransId="{B9886C55-D185-444F-8621-51D33FF7D992}" sibTransId="{169397AB-4401-4A46-A6F5-32283F686082}"/>
    <dgm:cxn modelId="{82DE5231-529F-41C2-823C-9D6DFC494F09}" srcId="{E54AFD15-F7B6-43F4-8E57-13A2D337F3AC}" destId="{AF5C2366-B48C-407D-9B74-21BABB07AB70}" srcOrd="0" destOrd="0" parTransId="{8A4552DB-9BB1-472F-BAF1-ED1861EEDF7C}" sibTransId="{12F13C50-7E77-4CF4-BEC7-01C946E74C7A}"/>
    <dgm:cxn modelId="{A6DD7674-3153-4EBE-88BE-EECB08A8777D}" type="presOf" srcId="{5ABCD395-1913-4228-B955-C866D1B60664}" destId="{B452B9B1-1FFF-4C9C-8681-665C45830242}" srcOrd="0" destOrd="0" presId="urn:microsoft.com/office/officeart/2005/8/layout/chevron2"/>
    <dgm:cxn modelId="{0656616B-FCCA-4451-A28F-152DDCF395EA}" type="presParOf" srcId="{E3C88AD9-CC82-4001-AC9C-C91E7147984A}" destId="{C91D4B26-2EB3-4E19-9459-727919914284}" srcOrd="0" destOrd="0" presId="urn:microsoft.com/office/officeart/2005/8/layout/chevron2"/>
    <dgm:cxn modelId="{0D2432E5-5D52-4F64-9718-B21718466A5C}" type="presParOf" srcId="{C91D4B26-2EB3-4E19-9459-727919914284}" destId="{B5AEA1A4-A0F0-4406-ADCA-4DD86AC09A43}" srcOrd="0" destOrd="0" presId="urn:microsoft.com/office/officeart/2005/8/layout/chevron2"/>
    <dgm:cxn modelId="{EF44D337-6D6E-41AC-BC81-E6DE11153E74}" type="presParOf" srcId="{C91D4B26-2EB3-4E19-9459-727919914284}" destId="{F4A68875-86E1-418D-8DB0-D8DD7D03B043}" srcOrd="1" destOrd="0" presId="urn:microsoft.com/office/officeart/2005/8/layout/chevron2"/>
    <dgm:cxn modelId="{DFF57572-82BF-443C-95BB-CF4F1F755C09}" type="presParOf" srcId="{E3C88AD9-CC82-4001-AC9C-C91E7147984A}" destId="{A5C924FE-0612-48BE-A5F4-0FA19EFBEAEF}" srcOrd="1" destOrd="0" presId="urn:microsoft.com/office/officeart/2005/8/layout/chevron2"/>
    <dgm:cxn modelId="{74175F0B-8CF6-4DAA-8575-1D47052AE9D3}" type="presParOf" srcId="{E3C88AD9-CC82-4001-AC9C-C91E7147984A}" destId="{9F2A4471-71A4-4AB6-93FC-CA792A229819}" srcOrd="2" destOrd="0" presId="urn:microsoft.com/office/officeart/2005/8/layout/chevron2"/>
    <dgm:cxn modelId="{E278864D-3B29-4471-B1A5-77DCC1D75E78}" type="presParOf" srcId="{9F2A4471-71A4-4AB6-93FC-CA792A229819}" destId="{C7205226-990D-49F9-9B78-CD95B525BD4E}" srcOrd="0" destOrd="0" presId="urn:microsoft.com/office/officeart/2005/8/layout/chevron2"/>
    <dgm:cxn modelId="{9A5AE2BB-E33F-4052-BFF0-F70A6F2308D9}" type="presParOf" srcId="{9F2A4471-71A4-4AB6-93FC-CA792A229819}" destId="{94C883BC-9AC2-4BF5-A303-539E462E65F4}" srcOrd="1" destOrd="0" presId="urn:microsoft.com/office/officeart/2005/8/layout/chevron2"/>
    <dgm:cxn modelId="{FDCCE71C-A008-4059-8854-2DC518363740}" type="presParOf" srcId="{E3C88AD9-CC82-4001-AC9C-C91E7147984A}" destId="{C38C7F07-4976-49BF-843E-F045FB0A459A}" srcOrd="3" destOrd="0" presId="urn:microsoft.com/office/officeart/2005/8/layout/chevron2"/>
    <dgm:cxn modelId="{0ACD4F92-4BE1-4836-8132-B068506694F9}" type="presParOf" srcId="{E3C88AD9-CC82-4001-AC9C-C91E7147984A}" destId="{6268F369-7B4E-4657-83C9-E318023270AA}" srcOrd="4" destOrd="0" presId="urn:microsoft.com/office/officeart/2005/8/layout/chevron2"/>
    <dgm:cxn modelId="{7867E6C2-24AC-4577-8D9D-321645BEE27C}" type="presParOf" srcId="{6268F369-7B4E-4657-83C9-E318023270AA}" destId="{BCE871D2-C139-45E3-80C3-08D7EEBE9FDA}" srcOrd="0" destOrd="0" presId="urn:microsoft.com/office/officeart/2005/8/layout/chevron2"/>
    <dgm:cxn modelId="{96872599-0CCD-4179-8E35-8F5E51032D50}" type="presParOf" srcId="{6268F369-7B4E-4657-83C9-E318023270AA}" destId="{B452B9B1-1FFF-4C9C-8681-665C458302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60CA58-E4FA-4DA5-B1D8-EDC58F130A9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D1396B8-03AE-43DE-80A9-64C82FB0BC52}">
      <dgm:prSet phldrT="[文本]" custT="1"/>
      <dgm:spPr/>
      <dgm:t>
        <a:bodyPr/>
        <a:lstStyle/>
        <a:p>
          <a:r>
            <a:rPr lang="en-US" altLang="zh-CN" sz="1800" b="1" dirty="0" smtClean="0"/>
            <a:t>3.GBDT</a:t>
          </a:r>
          <a:r>
            <a:rPr lang="zh-CN" altLang="en-US" sz="1800" b="1" dirty="0" smtClean="0"/>
            <a:t>算法缺乏对数据抽样的说明</a:t>
          </a:r>
          <a:endParaRPr lang="zh-CN" altLang="en-US" sz="1800" b="1" dirty="0"/>
        </a:p>
      </dgm:t>
    </dgm:pt>
    <dgm:pt modelId="{8F239EDE-E309-4CCA-84E1-B31DC1CFF1D3}" type="parTrans" cxnId="{6D0CD6E0-951A-4186-8383-A5AF60BE158A}">
      <dgm:prSet/>
      <dgm:spPr/>
      <dgm:t>
        <a:bodyPr/>
        <a:lstStyle/>
        <a:p>
          <a:endParaRPr lang="zh-CN" altLang="en-US"/>
        </a:p>
      </dgm:t>
    </dgm:pt>
    <dgm:pt modelId="{0BA2E20E-434E-4172-BD33-5A991D0D3F4A}" type="sibTrans" cxnId="{6D0CD6E0-951A-4186-8383-A5AF60BE158A}">
      <dgm:prSet/>
      <dgm:spPr/>
      <dgm:t>
        <a:bodyPr/>
        <a:lstStyle/>
        <a:p>
          <a:endParaRPr lang="zh-CN" altLang="en-US"/>
        </a:p>
      </dgm:t>
    </dgm:pt>
    <dgm:pt modelId="{86B79B02-54D8-4B2D-86AA-56A14DE787D8}">
      <dgm:prSet/>
      <dgm:spPr/>
      <dgm:t>
        <a:bodyPr/>
        <a:lstStyle/>
        <a:p>
          <a:r>
            <a:rPr lang="en-US" altLang="zh-CN" b="1" dirty="0" smtClean="0">
              <a:latin typeface="Arial" panose="020B0604020202020204" pitchFamily="34" charset="0"/>
              <a:ea typeface="微软雅黑" panose="020B0503020204020204" pitchFamily="34" charset="-122"/>
            </a:rPr>
            <a:t>1.GBDT</a:t>
          </a:r>
          <a:r>
            <a: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</a:rPr>
            <a:t>算法目标函数仅仅考虑精度，没有考虑模型的复杂度</a:t>
          </a:r>
          <a:endParaRPr lang="en-US" altLang="zh-CN" b="1" dirty="0" smtClean="0">
            <a:latin typeface="Arial" panose="020B0604020202020204" pitchFamily="34" charset="0"/>
            <a:ea typeface="微软雅黑" panose="020B0503020204020204" pitchFamily="34" charset="-122"/>
          </a:endParaRPr>
        </a:p>
      </dgm:t>
    </dgm:pt>
    <dgm:pt modelId="{6F0693AA-3A26-435A-89ED-D7E04FA7F09F}" type="parTrans" cxnId="{4DF0D664-0326-42F5-92B0-033758ECAD4A}">
      <dgm:prSet/>
      <dgm:spPr/>
      <dgm:t>
        <a:bodyPr/>
        <a:lstStyle/>
        <a:p>
          <a:endParaRPr lang="zh-CN" altLang="en-US"/>
        </a:p>
      </dgm:t>
    </dgm:pt>
    <dgm:pt modelId="{87625D8C-5481-463D-896E-0C6C0828AD08}" type="sibTrans" cxnId="{4DF0D664-0326-42F5-92B0-033758ECAD4A}">
      <dgm:prSet/>
      <dgm:spPr/>
      <dgm:t>
        <a:bodyPr/>
        <a:lstStyle/>
        <a:p>
          <a:endParaRPr lang="zh-CN" altLang="en-US"/>
        </a:p>
      </dgm:t>
    </dgm:pt>
    <dgm:pt modelId="{342A9581-C47F-444F-919E-9A29B1F75C66}">
      <dgm:prSet/>
      <dgm:spPr/>
      <dgm:t>
        <a:bodyPr/>
        <a:lstStyle/>
        <a:p>
          <a:r>
            <a:rPr lang="en-US" altLang="zh-CN" b="1" smtClean="0">
              <a:latin typeface="Arial" panose="020B0604020202020204" pitchFamily="34" charset="0"/>
              <a:ea typeface="微软雅黑" panose="020B0503020204020204" pitchFamily="34" charset="-122"/>
            </a:rPr>
            <a:t>2.GBDT</a:t>
          </a:r>
          <a:r>
            <a:rPr lang="zh-CN" altLang="en-US" b="1" smtClean="0">
              <a:latin typeface="Arial" panose="020B0604020202020204" pitchFamily="34" charset="0"/>
              <a:ea typeface="微软雅黑" panose="020B0503020204020204" pitchFamily="34" charset="-122"/>
            </a:rPr>
            <a:t>算法目标函数确定，迭代方法仅用到一阶导数信息</a:t>
          </a:r>
          <a:endParaRPr lang="zh-CN" altLang="en-US"/>
        </a:p>
      </dgm:t>
    </dgm:pt>
    <dgm:pt modelId="{18E51D17-4DF3-4412-84C4-2EE64C2B2436}" type="parTrans" cxnId="{EEB0F5F8-F999-4BC3-883C-3265910FC53D}">
      <dgm:prSet/>
      <dgm:spPr/>
      <dgm:t>
        <a:bodyPr/>
        <a:lstStyle/>
        <a:p>
          <a:endParaRPr lang="zh-CN" altLang="en-US"/>
        </a:p>
      </dgm:t>
    </dgm:pt>
    <dgm:pt modelId="{ED73D3DA-BCD7-4C45-9C9E-AFEBCC2DF24C}" type="sibTrans" cxnId="{EEB0F5F8-F999-4BC3-883C-3265910FC53D}">
      <dgm:prSet/>
      <dgm:spPr/>
      <dgm:t>
        <a:bodyPr/>
        <a:lstStyle/>
        <a:p>
          <a:endParaRPr lang="zh-CN" altLang="en-US"/>
        </a:p>
      </dgm:t>
    </dgm:pt>
    <dgm:pt modelId="{4ECE0080-E5DC-4116-A2AD-C1A41092F704}">
      <dgm:prSet/>
      <dgm:spPr/>
      <dgm:t>
        <a:bodyPr/>
        <a:lstStyle/>
        <a:p>
          <a:r>
            <a:rPr lang="en-US" altLang="zh-CN" b="1" dirty="0" smtClean="0">
              <a:latin typeface="Arial" panose="020B0604020202020204" pitchFamily="34" charset="0"/>
              <a:ea typeface="微软雅黑" panose="020B0503020204020204" pitchFamily="34" charset="-122"/>
            </a:rPr>
            <a:t>4.GBDT</a:t>
          </a:r>
          <a:r>
            <a: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</a:rPr>
            <a:t>算法叶子节点的得分函数是平均值</a:t>
          </a:r>
          <a:endParaRPr lang="zh-CN" altLang="en-US" b="1" dirty="0" smtClean="0">
            <a:latin typeface="Arial" panose="020B0604020202020204" pitchFamily="34" charset="0"/>
            <a:ea typeface="微软雅黑" panose="020B0503020204020204" pitchFamily="34" charset="-122"/>
          </a:endParaRPr>
        </a:p>
      </dgm:t>
    </dgm:pt>
    <dgm:pt modelId="{F95D2861-2392-4BE9-9587-92048AD5B377}" type="parTrans" cxnId="{CD97B1AE-5DD0-4690-B416-9B2AF2CE16CF}">
      <dgm:prSet/>
      <dgm:spPr/>
      <dgm:t>
        <a:bodyPr/>
        <a:lstStyle/>
        <a:p>
          <a:endParaRPr lang="zh-CN" altLang="en-US"/>
        </a:p>
      </dgm:t>
    </dgm:pt>
    <dgm:pt modelId="{73CDE960-777F-4EFD-81F9-61110B41E1FA}" type="sibTrans" cxnId="{CD97B1AE-5DD0-4690-B416-9B2AF2CE16CF}">
      <dgm:prSet/>
      <dgm:spPr/>
      <dgm:t>
        <a:bodyPr/>
        <a:lstStyle/>
        <a:p>
          <a:endParaRPr lang="zh-CN" altLang="en-US"/>
        </a:p>
      </dgm:t>
    </dgm:pt>
    <dgm:pt modelId="{B4309E34-0728-4E02-8A91-702006B16FF8}" type="pres">
      <dgm:prSet presAssocID="{F160CA58-E4FA-4DA5-B1D8-EDC58F130A9B}" presName="Name0" presStyleCnt="0">
        <dgm:presLayoutVars>
          <dgm:dir/>
          <dgm:resizeHandles val="exact"/>
        </dgm:presLayoutVars>
      </dgm:prSet>
      <dgm:spPr/>
    </dgm:pt>
    <dgm:pt modelId="{CE19A1D4-E954-4A42-9DBA-AA3908BDBF2A}" type="pres">
      <dgm:prSet presAssocID="{86B79B02-54D8-4B2D-86AA-56A14DE787D8}" presName="composite" presStyleCnt="0"/>
      <dgm:spPr/>
    </dgm:pt>
    <dgm:pt modelId="{1E5729E2-9A52-473B-A0AE-811A11C74352}" type="pres">
      <dgm:prSet presAssocID="{86B79B02-54D8-4B2D-86AA-56A14DE787D8}" presName="rect1" presStyleLbl="trAlignAcc1" presStyleIdx="0" presStyleCnt="4">
        <dgm:presLayoutVars>
          <dgm:bulletEnabled val="1"/>
        </dgm:presLayoutVars>
      </dgm:prSet>
      <dgm:spPr/>
    </dgm:pt>
    <dgm:pt modelId="{95DD3990-24A3-403A-BE73-78459F443F72}" type="pres">
      <dgm:prSet presAssocID="{86B79B02-54D8-4B2D-86AA-56A14DE787D8}" presName="rect2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</dgm:spPr>
    </dgm:pt>
    <dgm:pt modelId="{849EC8C0-E7CF-4CFE-A4BB-C076ECD50237}" type="pres">
      <dgm:prSet presAssocID="{87625D8C-5481-463D-896E-0C6C0828AD08}" presName="sibTrans" presStyleCnt="0"/>
      <dgm:spPr/>
    </dgm:pt>
    <dgm:pt modelId="{472B0122-2564-4916-BE05-A3293F238CB5}" type="pres">
      <dgm:prSet presAssocID="{342A9581-C47F-444F-919E-9A29B1F75C66}" presName="composite" presStyleCnt="0"/>
      <dgm:spPr/>
    </dgm:pt>
    <dgm:pt modelId="{49E21225-79BE-4506-A33F-B36F5CD3413F}" type="pres">
      <dgm:prSet presAssocID="{342A9581-C47F-444F-919E-9A29B1F75C66}" presName="rect1" presStyleLbl="trAlignAcc1" presStyleIdx="1" presStyleCnt="4">
        <dgm:presLayoutVars>
          <dgm:bulletEnabled val="1"/>
        </dgm:presLayoutVars>
      </dgm:prSet>
      <dgm:spPr/>
    </dgm:pt>
    <dgm:pt modelId="{19757334-3A1F-49E3-952E-EA05485E3C07}" type="pres">
      <dgm:prSet presAssocID="{342A9581-C47F-444F-919E-9A29B1F75C66}" presName="rect2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</dgm:spPr>
    </dgm:pt>
    <dgm:pt modelId="{6669A5D0-FEF0-4704-B048-52A41A9E1A1A}" type="pres">
      <dgm:prSet presAssocID="{ED73D3DA-BCD7-4C45-9C9E-AFEBCC2DF24C}" presName="sibTrans" presStyleCnt="0"/>
      <dgm:spPr/>
    </dgm:pt>
    <dgm:pt modelId="{8A812207-D945-49D8-97E6-2A80844CC627}" type="pres">
      <dgm:prSet presAssocID="{5D1396B8-03AE-43DE-80A9-64C82FB0BC52}" presName="composite" presStyleCnt="0"/>
      <dgm:spPr/>
    </dgm:pt>
    <dgm:pt modelId="{194A4895-7D7B-4E37-B924-F1E02A3D6402}" type="pres">
      <dgm:prSet presAssocID="{5D1396B8-03AE-43DE-80A9-64C82FB0BC52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084036-349E-4951-AC07-3DAF487DF72D}" type="pres">
      <dgm:prSet presAssocID="{5D1396B8-03AE-43DE-80A9-64C82FB0BC52}" presName="rect2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</dgm:spPr>
    </dgm:pt>
    <dgm:pt modelId="{54C173A1-D26B-427F-9463-07787AB82C32}" type="pres">
      <dgm:prSet presAssocID="{0BA2E20E-434E-4172-BD33-5A991D0D3F4A}" presName="sibTrans" presStyleCnt="0"/>
      <dgm:spPr/>
    </dgm:pt>
    <dgm:pt modelId="{27020487-0F1D-432B-ADCC-1386F8E6AA5B}" type="pres">
      <dgm:prSet presAssocID="{4ECE0080-E5DC-4116-A2AD-C1A41092F704}" presName="composite" presStyleCnt="0"/>
      <dgm:spPr/>
    </dgm:pt>
    <dgm:pt modelId="{84B14CEC-8176-4FFB-BFE5-28382B3874F7}" type="pres">
      <dgm:prSet presAssocID="{4ECE0080-E5DC-4116-A2AD-C1A41092F704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9B0CD0-2FB6-40AF-AD38-9D9BBF62BA13}" type="pres">
      <dgm:prSet presAssocID="{4ECE0080-E5DC-4116-A2AD-C1A41092F704}" presName="rect2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</dgm:spPr>
    </dgm:pt>
  </dgm:ptLst>
  <dgm:cxnLst>
    <dgm:cxn modelId="{B5293D97-134D-44A2-AF0B-F408B53FA4EE}" type="presOf" srcId="{F160CA58-E4FA-4DA5-B1D8-EDC58F130A9B}" destId="{B4309E34-0728-4E02-8A91-702006B16FF8}" srcOrd="0" destOrd="0" presId="urn:microsoft.com/office/officeart/2008/layout/PictureStrips"/>
    <dgm:cxn modelId="{6D0CD6E0-951A-4186-8383-A5AF60BE158A}" srcId="{F160CA58-E4FA-4DA5-B1D8-EDC58F130A9B}" destId="{5D1396B8-03AE-43DE-80A9-64C82FB0BC52}" srcOrd="2" destOrd="0" parTransId="{8F239EDE-E309-4CCA-84E1-B31DC1CFF1D3}" sibTransId="{0BA2E20E-434E-4172-BD33-5A991D0D3F4A}"/>
    <dgm:cxn modelId="{517E418E-BE8D-44A2-9977-CCE841229916}" type="presOf" srcId="{86B79B02-54D8-4B2D-86AA-56A14DE787D8}" destId="{1E5729E2-9A52-473B-A0AE-811A11C74352}" srcOrd="0" destOrd="0" presId="urn:microsoft.com/office/officeart/2008/layout/PictureStrips"/>
    <dgm:cxn modelId="{CD97B1AE-5DD0-4690-B416-9B2AF2CE16CF}" srcId="{F160CA58-E4FA-4DA5-B1D8-EDC58F130A9B}" destId="{4ECE0080-E5DC-4116-A2AD-C1A41092F704}" srcOrd="3" destOrd="0" parTransId="{F95D2861-2392-4BE9-9587-92048AD5B377}" sibTransId="{73CDE960-777F-4EFD-81F9-61110B41E1FA}"/>
    <dgm:cxn modelId="{CF71D453-0B50-4BB0-9AEA-F4386EA84D62}" type="presOf" srcId="{5D1396B8-03AE-43DE-80A9-64C82FB0BC52}" destId="{194A4895-7D7B-4E37-B924-F1E02A3D6402}" srcOrd="0" destOrd="0" presId="urn:microsoft.com/office/officeart/2008/layout/PictureStrips"/>
    <dgm:cxn modelId="{4DF0D664-0326-42F5-92B0-033758ECAD4A}" srcId="{F160CA58-E4FA-4DA5-B1D8-EDC58F130A9B}" destId="{86B79B02-54D8-4B2D-86AA-56A14DE787D8}" srcOrd="0" destOrd="0" parTransId="{6F0693AA-3A26-435A-89ED-D7E04FA7F09F}" sibTransId="{87625D8C-5481-463D-896E-0C6C0828AD08}"/>
    <dgm:cxn modelId="{8C62C6C1-601D-4587-99C0-EA76BA2B2310}" type="presOf" srcId="{342A9581-C47F-444F-919E-9A29B1F75C66}" destId="{49E21225-79BE-4506-A33F-B36F5CD3413F}" srcOrd="0" destOrd="0" presId="urn:microsoft.com/office/officeart/2008/layout/PictureStrips"/>
    <dgm:cxn modelId="{E2A46E68-9FF8-4F16-B959-0BAE1D884275}" type="presOf" srcId="{4ECE0080-E5DC-4116-A2AD-C1A41092F704}" destId="{84B14CEC-8176-4FFB-BFE5-28382B3874F7}" srcOrd="0" destOrd="0" presId="urn:microsoft.com/office/officeart/2008/layout/PictureStrips"/>
    <dgm:cxn modelId="{EEB0F5F8-F999-4BC3-883C-3265910FC53D}" srcId="{F160CA58-E4FA-4DA5-B1D8-EDC58F130A9B}" destId="{342A9581-C47F-444F-919E-9A29B1F75C66}" srcOrd="1" destOrd="0" parTransId="{18E51D17-4DF3-4412-84C4-2EE64C2B2436}" sibTransId="{ED73D3DA-BCD7-4C45-9C9E-AFEBCC2DF24C}"/>
    <dgm:cxn modelId="{1E1B082B-3478-473C-9788-B16499E3E228}" type="presParOf" srcId="{B4309E34-0728-4E02-8A91-702006B16FF8}" destId="{CE19A1D4-E954-4A42-9DBA-AA3908BDBF2A}" srcOrd="0" destOrd="0" presId="urn:microsoft.com/office/officeart/2008/layout/PictureStrips"/>
    <dgm:cxn modelId="{202B9306-E03A-4B43-B5E6-5CB64C042D7D}" type="presParOf" srcId="{CE19A1D4-E954-4A42-9DBA-AA3908BDBF2A}" destId="{1E5729E2-9A52-473B-A0AE-811A11C74352}" srcOrd="0" destOrd="0" presId="urn:microsoft.com/office/officeart/2008/layout/PictureStrips"/>
    <dgm:cxn modelId="{F8AAAE36-E4B4-47EF-BFAA-E9C5B51839D3}" type="presParOf" srcId="{CE19A1D4-E954-4A42-9DBA-AA3908BDBF2A}" destId="{95DD3990-24A3-403A-BE73-78459F443F72}" srcOrd="1" destOrd="0" presId="urn:microsoft.com/office/officeart/2008/layout/PictureStrips"/>
    <dgm:cxn modelId="{48455C2F-A578-471A-B8E9-B603AA4A9AF8}" type="presParOf" srcId="{B4309E34-0728-4E02-8A91-702006B16FF8}" destId="{849EC8C0-E7CF-4CFE-A4BB-C076ECD50237}" srcOrd="1" destOrd="0" presId="urn:microsoft.com/office/officeart/2008/layout/PictureStrips"/>
    <dgm:cxn modelId="{96E20E7B-E462-4645-A0D4-3426B55AB447}" type="presParOf" srcId="{B4309E34-0728-4E02-8A91-702006B16FF8}" destId="{472B0122-2564-4916-BE05-A3293F238CB5}" srcOrd="2" destOrd="0" presId="urn:microsoft.com/office/officeart/2008/layout/PictureStrips"/>
    <dgm:cxn modelId="{89BA6B78-C998-44FD-9B92-4B78D2F811BC}" type="presParOf" srcId="{472B0122-2564-4916-BE05-A3293F238CB5}" destId="{49E21225-79BE-4506-A33F-B36F5CD3413F}" srcOrd="0" destOrd="0" presId="urn:microsoft.com/office/officeart/2008/layout/PictureStrips"/>
    <dgm:cxn modelId="{97EBCEF9-70B5-4E20-8AA0-B637A7EEEF50}" type="presParOf" srcId="{472B0122-2564-4916-BE05-A3293F238CB5}" destId="{19757334-3A1F-49E3-952E-EA05485E3C07}" srcOrd="1" destOrd="0" presId="urn:microsoft.com/office/officeart/2008/layout/PictureStrips"/>
    <dgm:cxn modelId="{572C9F94-4EBE-45AC-A4A0-B49C648EEC1E}" type="presParOf" srcId="{B4309E34-0728-4E02-8A91-702006B16FF8}" destId="{6669A5D0-FEF0-4704-B048-52A41A9E1A1A}" srcOrd="3" destOrd="0" presId="urn:microsoft.com/office/officeart/2008/layout/PictureStrips"/>
    <dgm:cxn modelId="{1F69EA32-F39C-40A2-A8DC-6B9CDD650D2D}" type="presParOf" srcId="{B4309E34-0728-4E02-8A91-702006B16FF8}" destId="{8A812207-D945-49D8-97E6-2A80844CC627}" srcOrd="4" destOrd="0" presId="urn:microsoft.com/office/officeart/2008/layout/PictureStrips"/>
    <dgm:cxn modelId="{CE624042-F357-41EF-8674-47A26DB2283A}" type="presParOf" srcId="{8A812207-D945-49D8-97E6-2A80844CC627}" destId="{194A4895-7D7B-4E37-B924-F1E02A3D6402}" srcOrd="0" destOrd="0" presId="urn:microsoft.com/office/officeart/2008/layout/PictureStrips"/>
    <dgm:cxn modelId="{60EDF7D7-6AA8-44FC-BA4B-40E3F23CE792}" type="presParOf" srcId="{8A812207-D945-49D8-97E6-2A80844CC627}" destId="{A5084036-349E-4951-AC07-3DAF487DF72D}" srcOrd="1" destOrd="0" presId="urn:microsoft.com/office/officeart/2008/layout/PictureStrips"/>
    <dgm:cxn modelId="{1A08B071-9149-4D24-9E32-379F4CB70D87}" type="presParOf" srcId="{B4309E34-0728-4E02-8A91-702006B16FF8}" destId="{54C173A1-D26B-427F-9463-07787AB82C32}" srcOrd="5" destOrd="0" presId="urn:microsoft.com/office/officeart/2008/layout/PictureStrips"/>
    <dgm:cxn modelId="{2C359A39-8611-40D1-AE0F-C97AE08131C1}" type="presParOf" srcId="{B4309E34-0728-4E02-8A91-702006B16FF8}" destId="{27020487-0F1D-432B-ADCC-1386F8E6AA5B}" srcOrd="6" destOrd="0" presId="urn:microsoft.com/office/officeart/2008/layout/PictureStrips"/>
    <dgm:cxn modelId="{1B1B29F8-9C35-48D9-BAA1-768A6017D82B}" type="presParOf" srcId="{27020487-0F1D-432B-ADCC-1386F8E6AA5B}" destId="{84B14CEC-8176-4FFB-BFE5-28382B3874F7}" srcOrd="0" destOrd="0" presId="urn:microsoft.com/office/officeart/2008/layout/PictureStrips"/>
    <dgm:cxn modelId="{A0D99905-50B8-42EA-AED9-392B0FDE8D99}" type="presParOf" srcId="{27020487-0F1D-432B-ADCC-1386F8E6AA5B}" destId="{8E9B0CD0-2FB6-40AF-AD38-9D9BBF62BA1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B1F8EE-00FF-4CD6-8EC0-7B5B5350D56B}" type="doc">
      <dgm:prSet loTypeId="urn:microsoft.com/office/officeart/2005/8/layout/vList3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3D8576-4E98-4904-8D1C-1DD5C7A639B9}">
      <dgm:prSet phldrT="[文本]"/>
      <dgm:spPr/>
      <dgm:t>
        <a:bodyPr/>
        <a:lstStyle/>
        <a:p>
          <a:r>
            <a:rPr lang="zh-CN" altLang="en-US" dirty="0" smtClean="0"/>
            <a:t>目标函数加入正则项</a:t>
          </a:r>
          <a:endParaRPr lang="zh-CN" altLang="en-US" dirty="0"/>
        </a:p>
      </dgm:t>
    </dgm:pt>
    <dgm:pt modelId="{3FC98E39-F877-42D1-8DB3-D804D3C92232}" type="parTrans" cxnId="{E0117ADA-9FC4-40AA-8AFF-A7A716545ABC}">
      <dgm:prSet/>
      <dgm:spPr/>
      <dgm:t>
        <a:bodyPr/>
        <a:lstStyle/>
        <a:p>
          <a:endParaRPr lang="zh-CN" altLang="en-US"/>
        </a:p>
      </dgm:t>
    </dgm:pt>
    <dgm:pt modelId="{6C126CAB-4BAC-468A-BD4E-0CC53408DA57}" type="sibTrans" cxnId="{E0117ADA-9FC4-40AA-8AFF-A7A716545ABC}">
      <dgm:prSet/>
      <dgm:spPr/>
      <dgm:t>
        <a:bodyPr/>
        <a:lstStyle/>
        <a:p>
          <a:endParaRPr lang="zh-CN" altLang="en-US"/>
        </a:p>
      </dgm:t>
    </dgm:pt>
    <dgm:pt modelId="{6E3DB641-2D2F-47BB-9280-FB5F9706EF76}">
      <dgm:prSet phldrT="[文本]"/>
      <dgm:spPr/>
      <dgm:t>
        <a:bodyPr/>
        <a:lstStyle/>
        <a:p>
          <a:r>
            <a:rPr lang="zh-CN" altLang="en-US" dirty="0" smtClean="0"/>
            <a:t>利用一二阶导数信息寻优</a:t>
          </a:r>
          <a:endParaRPr lang="zh-CN" altLang="en-US" dirty="0"/>
        </a:p>
      </dgm:t>
    </dgm:pt>
    <dgm:pt modelId="{186AE75A-3789-490F-BDCD-7551531B2F95}" type="parTrans" cxnId="{CBC3B92D-6EEE-4183-BDA7-0E615055C651}">
      <dgm:prSet/>
      <dgm:spPr/>
      <dgm:t>
        <a:bodyPr/>
        <a:lstStyle/>
        <a:p>
          <a:endParaRPr lang="zh-CN" altLang="en-US"/>
        </a:p>
      </dgm:t>
    </dgm:pt>
    <dgm:pt modelId="{5B864BA6-57FB-4CFE-BFD8-F4599AAB1B6E}" type="sibTrans" cxnId="{CBC3B92D-6EEE-4183-BDA7-0E615055C651}">
      <dgm:prSet/>
      <dgm:spPr/>
      <dgm:t>
        <a:bodyPr/>
        <a:lstStyle/>
        <a:p>
          <a:endParaRPr lang="zh-CN" altLang="en-US"/>
        </a:p>
      </dgm:t>
    </dgm:pt>
    <dgm:pt modelId="{322095C3-9515-4D19-AE86-E9CFDDAF554D}">
      <dgm:prSet phldrT="[文本]"/>
      <dgm:spPr/>
      <dgm:t>
        <a:bodyPr/>
        <a:lstStyle/>
        <a:p>
          <a:r>
            <a:rPr lang="zh-CN" altLang="en-US" dirty="0" smtClean="0"/>
            <a:t>叶子节点打分采取最优值评分</a:t>
          </a:r>
          <a:endParaRPr lang="zh-CN" altLang="en-US" dirty="0"/>
        </a:p>
      </dgm:t>
    </dgm:pt>
    <dgm:pt modelId="{DE85CEF6-DE72-4867-B525-2A408758E229}" type="parTrans" cxnId="{6879B60C-EA62-4AFA-9D5C-56CD58FFE907}">
      <dgm:prSet/>
      <dgm:spPr/>
      <dgm:t>
        <a:bodyPr/>
        <a:lstStyle/>
        <a:p>
          <a:endParaRPr lang="zh-CN" altLang="en-US"/>
        </a:p>
      </dgm:t>
    </dgm:pt>
    <dgm:pt modelId="{4BD17F3E-1F04-47A1-A5DC-31E277D1963A}" type="sibTrans" cxnId="{6879B60C-EA62-4AFA-9D5C-56CD58FFE907}">
      <dgm:prSet/>
      <dgm:spPr/>
      <dgm:t>
        <a:bodyPr/>
        <a:lstStyle/>
        <a:p>
          <a:endParaRPr lang="zh-CN" altLang="en-US"/>
        </a:p>
      </dgm:t>
    </dgm:pt>
    <dgm:pt modelId="{DBA67202-A49A-461B-A5D0-9AAB8F100C8B}">
      <dgm:prSet phldrT="[文本]"/>
      <dgm:spPr/>
      <dgm:t>
        <a:bodyPr/>
        <a:lstStyle/>
        <a:p>
          <a:r>
            <a:rPr lang="zh-CN" altLang="en-US" dirty="0" smtClean="0"/>
            <a:t>采用了样本抽样</a:t>
          </a:r>
          <a:endParaRPr lang="zh-CN" altLang="en-US" dirty="0"/>
        </a:p>
      </dgm:t>
    </dgm:pt>
    <dgm:pt modelId="{D4BD1CB2-CD0C-4A10-9835-134DCC01175E}" type="parTrans" cxnId="{4E6BBC9E-9BAF-42AD-9174-1D3C79F6768D}">
      <dgm:prSet/>
      <dgm:spPr/>
      <dgm:t>
        <a:bodyPr/>
        <a:lstStyle/>
        <a:p>
          <a:endParaRPr lang="zh-CN" altLang="en-US"/>
        </a:p>
      </dgm:t>
    </dgm:pt>
    <dgm:pt modelId="{BB100BA2-79ED-49C2-AF79-CFBCA1E4D191}" type="sibTrans" cxnId="{4E6BBC9E-9BAF-42AD-9174-1D3C79F6768D}">
      <dgm:prSet/>
      <dgm:spPr/>
      <dgm:t>
        <a:bodyPr/>
        <a:lstStyle/>
        <a:p>
          <a:endParaRPr lang="zh-CN" altLang="en-US"/>
        </a:p>
      </dgm:t>
    </dgm:pt>
    <dgm:pt modelId="{FC404C10-1590-474E-A4BE-7900ACC2BCD1}" type="pres">
      <dgm:prSet presAssocID="{39B1F8EE-00FF-4CD6-8EC0-7B5B5350D56B}" presName="linearFlow" presStyleCnt="0">
        <dgm:presLayoutVars>
          <dgm:dir/>
          <dgm:resizeHandles val="exact"/>
        </dgm:presLayoutVars>
      </dgm:prSet>
      <dgm:spPr/>
    </dgm:pt>
    <dgm:pt modelId="{BBBAFE2D-B0E9-41E0-80AD-7E11E2B4E186}" type="pres">
      <dgm:prSet presAssocID="{D43D8576-4E98-4904-8D1C-1DD5C7A639B9}" presName="composite" presStyleCnt="0"/>
      <dgm:spPr/>
    </dgm:pt>
    <dgm:pt modelId="{D067805F-F28A-4196-B0F7-93BD1D84E50C}" type="pres">
      <dgm:prSet presAssocID="{D43D8576-4E98-4904-8D1C-1DD5C7A639B9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ED09FFBA-FC91-4D73-9BAE-9DC9F3AF1E28}" type="pres">
      <dgm:prSet presAssocID="{D43D8576-4E98-4904-8D1C-1DD5C7A639B9}" presName="txShp" presStyleLbl="node1" presStyleIdx="0" presStyleCnt="4" custScaleX="123958" custLinFactNeighborX="14932" custLinFactNeighborY="-1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6E10AA-17DA-4D0D-80D7-DC2CF29C7364}" type="pres">
      <dgm:prSet presAssocID="{6C126CAB-4BAC-468A-BD4E-0CC53408DA57}" presName="spacing" presStyleCnt="0"/>
      <dgm:spPr/>
    </dgm:pt>
    <dgm:pt modelId="{C42B2AB5-629C-4873-A5B4-A8FA02D81132}" type="pres">
      <dgm:prSet presAssocID="{6E3DB641-2D2F-47BB-9280-FB5F9706EF76}" presName="composite" presStyleCnt="0"/>
      <dgm:spPr/>
    </dgm:pt>
    <dgm:pt modelId="{94203E19-FFC7-4348-96EE-44F5FC082E3D}" type="pres">
      <dgm:prSet presAssocID="{6E3DB641-2D2F-47BB-9280-FB5F9706EF76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0672BB2D-5502-4402-BF85-AF05D3C314D1}" type="pres">
      <dgm:prSet presAssocID="{6E3DB641-2D2F-47BB-9280-FB5F9706EF7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AB7D93-2736-4892-A276-F778249728F8}" type="pres">
      <dgm:prSet presAssocID="{5B864BA6-57FB-4CFE-BFD8-F4599AAB1B6E}" presName="spacing" presStyleCnt="0"/>
      <dgm:spPr/>
    </dgm:pt>
    <dgm:pt modelId="{899726A6-33D9-45B5-8AD3-BA756F4EA568}" type="pres">
      <dgm:prSet presAssocID="{322095C3-9515-4D19-AE86-E9CFDDAF554D}" presName="composite" presStyleCnt="0"/>
      <dgm:spPr/>
    </dgm:pt>
    <dgm:pt modelId="{94692E51-4C37-4424-969B-8DD189BA02A6}" type="pres">
      <dgm:prSet presAssocID="{322095C3-9515-4D19-AE86-E9CFDDAF554D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AB78A951-AD84-4E87-A42F-84A5D68C87AF}" type="pres">
      <dgm:prSet presAssocID="{322095C3-9515-4D19-AE86-E9CFDDAF554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495F0A-24FB-41D9-86E4-AA93601A0FC2}" type="pres">
      <dgm:prSet presAssocID="{4BD17F3E-1F04-47A1-A5DC-31E277D1963A}" presName="spacing" presStyleCnt="0"/>
      <dgm:spPr/>
    </dgm:pt>
    <dgm:pt modelId="{EED4291E-168A-4DAB-83C4-026D1229B8FB}" type="pres">
      <dgm:prSet presAssocID="{DBA67202-A49A-461B-A5D0-9AAB8F100C8B}" presName="composite" presStyleCnt="0"/>
      <dgm:spPr/>
    </dgm:pt>
    <dgm:pt modelId="{047EE080-56CE-4C2D-BB33-586481CEEC02}" type="pres">
      <dgm:prSet presAssocID="{DBA67202-A49A-461B-A5D0-9AAB8F100C8B}" presName="imgShp" presStyleLbl="fgImgPlace1" presStyleIdx="3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E4F7594-A89B-494C-BF58-482CC466ADBF}" type="pres">
      <dgm:prSet presAssocID="{DBA67202-A49A-461B-A5D0-9AAB8F100C8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005533-F302-4A44-B2A0-00DE75C00CC1}" type="presOf" srcId="{6E3DB641-2D2F-47BB-9280-FB5F9706EF76}" destId="{0672BB2D-5502-4402-BF85-AF05D3C314D1}" srcOrd="0" destOrd="0" presId="urn:microsoft.com/office/officeart/2005/8/layout/vList3"/>
    <dgm:cxn modelId="{E0117ADA-9FC4-40AA-8AFF-A7A716545ABC}" srcId="{39B1F8EE-00FF-4CD6-8EC0-7B5B5350D56B}" destId="{D43D8576-4E98-4904-8D1C-1DD5C7A639B9}" srcOrd="0" destOrd="0" parTransId="{3FC98E39-F877-42D1-8DB3-D804D3C92232}" sibTransId="{6C126CAB-4BAC-468A-BD4E-0CC53408DA57}"/>
    <dgm:cxn modelId="{CBC3B92D-6EEE-4183-BDA7-0E615055C651}" srcId="{39B1F8EE-00FF-4CD6-8EC0-7B5B5350D56B}" destId="{6E3DB641-2D2F-47BB-9280-FB5F9706EF76}" srcOrd="1" destOrd="0" parTransId="{186AE75A-3789-490F-BDCD-7551531B2F95}" sibTransId="{5B864BA6-57FB-4CFE-BFD8-F4599AAB1B6E}"/>
    <dgm:cxn modelId="{E4160DFC-1C71-49D0-B775-6C46954AA37C}" type="presOf" srcId="{D43D8576-4E98-4904-8D1C-1DD5C7A639B9}" destId="{ED09FFBA-FC91-4D73-9BAE-9DC9F3AF1E28}" srcOrd="0" destOrd="0" presId="urn:microsoft.com/office/officeart/2005/8/layout/vList3"/>
    <dgm:cxn modelId="{C84D9805-2150-44B2-81B1-F4DAF3B9F40B}" type="presOf" srcId="{DBA67202-A49A-461B-A5D0-9AAB8F100C8B}" destId="{3E4F7594-A89B-494C-BF58-482CC466ADBF}" srcOrd="0" destOrd="0" presId="urn:microsoft.com/office/officeart/2005/8/layout/vList3"/>
    <dgm:cxn modelId="{8F1F6A11-0929-4F5E-B79A-22FE1F512D88}" type="presOf" srcId="{322095C3-9515-4D19-AE86-E9CFDDAF554D}" destId="{AB78A951-AD84-4E87-A42F-84A5D68C87AF}" srcOrd="0" destOrd="0" presId="urn:microsoft.com/office/officeart/2005/8/layout/vList3"/>
    <dgm:cxn modelId="{4E6BBC9E-9BAF-42AD-9174-1D3C79F6768D}" srcId="{39B1F8EE-00FF-4CD6-8EC0-7B5B5350D56B}" destId="{DBA67202-A49A-461B-A5D0-9AAB8F100C8B}" srcOrd="3" destOrd="0" parTransId="{D4BD1CB2-CD0C-4A10-9835-134DCC01175E}" sibTransId="{BB100BA2-79ED-49C2-AF79-CFBCA1E4D191}"/>
    <dgm:cxn modelId="{6879B60C-EA62-4AFA-9D5C-56CD58FFE907}" srcId="{39B1F8EE-00FF-4CD6-8EC0-7B5B5350D56B}" destId="{322095C3-9515-4D19-AE86-E9CFDDAF554D}" srcOrd="2" destOrd="0" parTransId="{DE85CEF6-DE72-4867-B525-2A408758E229}" sibTransId="{4BD17F3E-1F04-47A1-A5DC-31E277D1963A}"/>
    <dgm:cxn modelId="{429DA049-BDF4-4F8B-AA44-7D4ADC0038B0}" type="presOf" srcId="{39B1F8EE-00FF-4CD6-8EC0-7B5B5350D56B}" destId="{FC404C10-1590-474E-A4BE-7900ACC2BCD1}" srcOrd="0" destOrd="0" presId="urn:microsoft.com/office/officeart/2005/8/layout/vList3"/>
    <dgm:cxn modelId="{A059F126-7A22-4468-9AFD-D8022B689622}" type="presParOf" srcId="{FC404C10-1590-474E-A4BE-7900ACC2BCD1}" destId="{BBBAFE2D-B0E9-41E0-80AD-7E11E2B4E186}" srcOrd="0" destOrd="0" presId="urn:microsoft.com/office/officeart/2005/8/layout/vList3"/>
    <dgm:cxn modelId="{8F1E0733-4097-451A-A841-3C0FD7AC8C71}" type="presParOf" srcId="{BBBAFE2D-B0E9-41E0-80AD-7E11E2B4E186}" destId="{D067805F-F28A-4196-B0F7-93BD1D84E50C}" srcOrd="0" destOrd="0" presId="urn:microsoft.com/office/officeart/2005/8/layout/vList3"/>
    <dgm:cxn modelId="{8DEAE8AC-9176-4DD6-9D1E-3217DBAA68DD}" type="presParOf" srcId="{BBBAFE2D-B0E9-41E0-80AD-7E11E2B4E186}" destId="{ED09FFBA-FC91-4D73-9BAE-9DC9F3AF1E28}" srcOrd="1" destOrd="0" presId="urn:microsoft.com/office/officeart/2005/8/layout/vList3"/>
    <dgm:cxn modelId="{A4AFFC6C-457E-417A-A500-ABCB39562C79}" type="presParOf" srcId="{FC404C10-1590-474E-A4BE-7900ACC2BCD1}" destId="{EA6E10AA-17DA-4D0D-80D7-DC2CF29C7364}" srcOrd="1" destOrd="0" presId="urn:microsoft.com/office/officeart/2005/8/layout/vList3"/>
    <dgm:cxn modelId="{912115E9-AEDB-42C3-BFE6-6DFAD47E159D}" type="presParOf" srcId="{FC404C10-1590-474E-A4BE-7900ACC2BCD1}" destId="{C42B2AB5-629C-4873-A5B4-A8FA02D81132}" srcOrd="2" destOrd="0" presId="urn:microsoft.com/office/officeart/2005/8/layout/vList3"/>
    <dgm:cxn modelId="{1CDE6E6C-A812-4AB5-AF01-73F39DF048F7}" type="presParOf" srcId="{C42B2AB5-629C-4873-A5B4-A8FA02D81132}" destId="{94203E19-FFC7-4348-96EE-44F5FC082E3D}" srcOrd="0" destOrd="0" presId="urn:microsoft.com/office/officeart/2005/8/layout/vList3"/>
    <dgm:cxn modelId="{740877AB-5F1A-4FF6-9FEE-D1B81D10B2F5}" type="presParOf" srcId="{C42B2AB5-629C-4873-A5B4-A8FA02D81132}" destId="{0672BB2D-5502-4402-BF85-AF05D3C314D1}" srcOrd="1" destOrd="0" presId="urn:microsoft.com/office/officeart/2005/8/layout/vList3"/>
    <dgm:cxn modelId="{8529C84C-EC8E-4DCB-975B-974381588514}" type="presParOf" srcId="{FC404C10-1590-474E-A4BE-7900ACC2BCD1}" destId="{74AB7D93-2736-4892-A276-F778249728F8}" srcOrd="3" destOrd="0" presId="urn:microsoft.com/office/officeart/2005/8/layout/vList3"/>
    <dgm:cxn modelId="{3870D725-4EB7-46F7-9308-2BB1C201E0B8}" type="presParOf" srcId="{FC404C10-1590-474E-A4BE-7900ACC2BCD1}" destId="{899726A6-33D9-45B5-8AD3-BA756F4EA568}" srcOrd="4" destOrd="0" presId="urn:microsoft.com/office/officeart/2005/8/layout/vList3"/>
    <dgm:cxn modelId="{5A1A4B67-1A57-49A1-BBEC-9D094B4EBF8A}" type="presParOf" srcId="{899726A6-33D9-45B5-8AD3-BA756F4EA568}" destId="{94692E51-4C37-4424-969B-8DD189BA02A6}" srcOrd="0" destOrd="0" presId="urn:microsoft.com/office/officeart/2005/8/layout/vList3"/>
    <dgm:cxn modelId="{08D6EFAA-FFEA-4ABD-8E3D-46D3DB5EFC7E}" type="presParOf" srcId="{899726A6-33D9-45B5-8AD3-BA756F4EA568}" destId="{AB78A951-AD84-4E87-A42F-84A5D68C87AF}" srcOrd="1" destOrd="0" presId="urn:microsoft.com/office/officeart/2005/8/layout/vList3"/>
    <dgm:cxn modelId="{C2C32C79-B251-4B47-AE57-E4DB49AABC41}" type="presParOf" srcId="{FC404C10-1590-474E-A4BE-7900ACC2BCD1}" destId="{4D495F0A-24FB-41D9-86E4-AA93601A0FC2}" srcOrd="5" destOrd="0" presId="urn:microsoft.com/office/officeart/2005/8/layout/vList3"/>
    <dgm:cxn modelId="{B7961DA5-86DE-4B67-8566-E9B19CD2A4DB}" type="presParOf" srcId="{FC404C10-1590-474E-A4BE-7900ACC2BCD1}" destId="{EED4291E-168A-4DAB-83C4-026D1229B8FB}" srcOrd="6" destOrd="0" presId="urn:microsoft.com/office/officeart/2005/8/layout/vList3"/>
    <dgm:cxn modelId="{31D4690C-D8BC-4443-BE84-88BAC7BA610D}" type="presParOf" srcId="{EED4291E-168A-4DAB-83C4-026D1229B8FB}" destId="{047EE080-56CE-4C2D-BB33-586481CEEC02}" srcOrd="0" destOrd="0" presId="urn:microsoft.com/office/officeart/2005/8/layout/vList3"/>
    <dgm:cxn modelId="{5E52C011-4B59-4F07-93CD-02784811C9F9}" type="presParOf" srcId="{EED4291E-168A-4DAB-83C4-026D1229B8FB}" destId="{3E4F7594-A89B-494C-BF58-482CC466ADB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B1F8EE-00FF-4CD6-8EC0-7B5B5350D56B}" type="doc">
      <dgm:prSet loTypeId="urn:microsoft.com/office/officeart/2005/8/layout/vList3" loCatId="list" qsTypeId="urn:microsoft.com/office/officeart/2005/8/quickstyle/3d2" qsCatId="3D" csTypeId="urn:microsoft.com/office/officeart/2005/8/colors/accent1_2" csCatId="accent1" phldr="1"/>
      <dgm:spPr/>
    </dgm:pt>
    <dgm:pt modelId="{FC404C10-1590-474E-A4BE-7900ACC2BCD1}" type="pres">
      <dgm:prSet presAssocID="{39B1F8EE-00FF-4CD6-8EC0-7B5B5350D56B}" presName="linearFlow" presStyleCnt="0">
        <dgm:presLayoutVars>
          <dgm:dir/>
          <dgm:resizeHandles val="exact"/>
        </dgm:presLayoutVars>
      </dgm:prSet>
      <dgm:spPr/>
    </dgm:pt>
  </dgm:ptLst>
  <dgm:cxnLst>
    <dgm:cxn modelId="{78253E43-B13F-4887-BDBF-B1F9CECC8C16}" type="presOf" srcId="{39B1F8EE-00FF-4CD6-8EC0-7B5B5350D56B}" destId="{FC404C10-1590-474E-A4BE-7900ACC2BCD1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B1F8EE-00FF-4CD6-8EC0-7B5B5350D56B}" type="doc">
      <dgm:prSet loTypeId="urn:microsoft.com/office/officeart/2005/8/layout/vList3" loCatId="list" qsTypeId="urn:microsoft.com/office/officeart/2005/8/quickstyle/3d2" qsCatId="3D" csTypeId="urn:microsoft.com/office/officeart/2005/8/colors/accent1_2" csCatId="accent1" phldr="1"/>
      <dgm:spPr/>
    </dgm:pt>
    <dgm:pt modelId="{FC404C10-1590-474E-A4BE-7900ACC2BCD1}" type="pres">
      <dgm:prSet presAssocID="{39B1F8EE-00FF-4CD6-8EC0-7B5B5350D56B}" presName="linearFlow" presStyleCnt="0">
        <dgm:presLayoutVars>
          <dgm:dir/>
          <dgm:resizeHandles val="exact"/>
        </dgm:presLayoutVars>
      </dgm:prSet>
      <dgm:spPr/>
    </dgm:pt>
  </dgm:ptLst>
  <dgm:cxnLst>
    <dgm:cxn modelId="{78253E43-B13F-4887-BDBF-B1F9CECC8C16}" type="presOf" srcId="{39B1F8EE-00FF-4CD6-8EC0-7B5B5350D56B}" destId="{FC404C10-1590-474E-A4BE-7900ACC2BCD1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6C7828-5CBB-4D5E-A24D-C5DB95D7506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C49398F-3CA1-423F-9C92-3FB9831FA744}">
      <dgm:prSet phldrT="[文本]"/>
      <dgm:spPr/>
      <dgm:t>
        <a:bodyPr/>
        <a:lstStyle/>
        <a:p>
          <a:r>
            <a:rPr lang="zh-CN" altLang="en-US" dirty="0" smtClean="0"/>
            <a:t>按层生长</a:t>
          </a:r>
          <a:endParaRPr lang="zh-CN" altLang="en-US" dirty="0"/>
        </a:p>
      </dgm:t>
    </dgm:pt>
    <dgm:pt modelId="{006C9CA5-03B0-4D55-95AE-98C1BF333DCE}" type="parTrans" cxnId="{EE6DFE6A-DF97-4898-B2E7-BD1B53031C4E}">
      <dgm:prSet/>
      <dgm:spPr/>
      <dgm:t>
        <a:bodyPr/>
        <a:lstStyle/>
        <a:p>
          <a:endParaRPr lang="zh-CN" altLang="en-US"/>
        </a:p>
      </dgm:t>
    </dgm:pt>
    <dgm:pt modelId="{4EC7455B-D294-4600-A252-DC4D4F55DD65}" type="sibTrans" cxnId="{EE6DFE6A-DF97-4898-B2E7-BD1B53031C4E}">
      <dgm:prSet/>
      <dgm:spPr/>
      <dgm:t>
        <a:bodyPr/>
        <a:lstStyle/>
        <a:p>
          <a:endParaRPr lang="zh-CN" altLang="en-US"/>
        </a:p>
      </dgm:t>
    </dgm:pt>
    <dgm:pt modelId="{3517DD96-51F7-4C14-809B-A70BEBA8C1D8}">
      <dgm:prSet phldrT="[文本]"/>
      <dgm:spPr/>
      <dgm:t>
        <a:bodyPr/>
        <a:lstStyle/>
        <a:p>
          <a:r>
            <a:rPr lang="zh-CN" altLang="en-US" dirty="0" smtClean="0"/>
            <a:t>没有针对特征抽样的优化</a:t>
          </a:r>
          <a:endParaRPr lang="zh-CN" altLang="en-US" dirty="0"/>
        </a:p>
      </dgm:t>
    </dgm:pt>
    <dgm:pt modelId="{4A290C8D-F92D-4D57-9F47-F2E182C81F24}" type="parTrans" cxnId="{3D3FB945-4727-4F07-96E4-586DF497DCE7}">
      <dgm:prSet/>
      <dgm:spPr/>
      <dgm:t>
        <a:bodyPr/>
        <a:lstStyle/>
        <a:p>
          <a:endParaRPr lang="zh-CN" altLang="en-US"/>
        </a:p>
      </dgm:t>
    </dgm:pt>
    <dgm:pt modelId="{725EAA37-0764-44A8-BDA9-7841EC545EC1}" type="sibTrans" cxnId="{3D3FB945-4727-4F07-96E4-586DF497DCE7}">
      <dgm:prSet/>
      <dgm:spPr/>
      <dgm:t>
        <a:bodyPr/>
        <a:lstStyle/>
        <a:p>
          <a:endParaRPr lang="zh-CN" altLang="en-US"/>
        </a:p>
      </dgm:t>
    </dgm:pt>
    <dgm:pt modelId="{B9530896-3F6F-43F9-813C-5674E6F6AB0C}">
      <dgm:prSet/>
      <dgm:spPr/>
      <dgm:t>
        <a:bodyPr/>
        <a:lstStyle/>
        <a:p>
          <a:r>
            <a:rPr lang="zh-CN" altLang="en-US" dirty="0" smtClean="0"/>
            <a:t>每次分叉都要遍历数据</a:t>
          </a:r>
          <a:endParaRPr lang="zh-CN" altLang="en-US" dirty="0"/>
        </a:p>
      </dgm:t>
    </dgm:pt>
    <dgm:pt modelId="{5209DF7E-92D2-413A-AE62-6E66D86A7AAE}" type="parTrans" cxnId="{EB200D77-3041-4A0D-AD7B-1EC9824CFF1C}">
      <dgm:prSet/>
      <dgm:spPr/>
      <dgm:t>
        <a:bodyPr/>
        <a:lstStyle/>
        <a:p>
          <a:endParaRPr lang="zh-CN" altLang="en-US"/>
        </a:p>
      </dgm:t>
    </dgm:pt>
    <dgm:pt modelId="{1BC8D8F5-4920-4FFB-8AF2-E04FD4D0FCE0}" type="sibTrans" cxnId="{EB200D77-3041-4A0D-AD7B-1EC9824CFF1C}">
      <dgm:prSet/>
      <dgm:spPr/>
      <dgm:t>
        <a:bodyPr/>
        <a:lstStyle/>
        <a:p>
          <a:endParaRPr lang="zh-CN" altLang="en-US"/>
        </a:p>
      </dgm:t>
    </dgm:pt>
    <dgm:pt modelId="{1F5CB371-84CB-44B5-8638-A2333EDBB9B8}" type="pres">
      <dgm:prSet presAssocID="{406C7828-5CBB-4D5E-A24D-C5DB95D75069}" presName="linearFlow" presStyleCnt="0">
        <dgm:presLayoutVars>
          <dgm:dir/>
          <dgm:resizeHandles val="exact"/>
        </dgm:presLayoutVars>
      </dgm:prSet>
      <dgm:spPr/>
    </dgm:pt>
    <dgm:pt modelId="{29A99F62-9122-43BE-A181-E22DA8B4CEBA}" type="pres">
      <dgm:prSet presAssocID="{9C49398F-3CA1-423F-9C92-3FB9831FA744}" presName="composite" presStyleCnt="0"/>
      <dgm:spPr/>
    </dgm:pt>
    <dgm:pt modelId="{A6B85C64-0F2A-452B-B772-415F25D26C05}" type="pres">
      <dgm:prSet presAssocID="{9C49398F-3CA1-423F-9C92-3FB9831FA744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D4A9CC55-B471-4A66-9262-B8DAC34E1FFD}" type="pres">
      <dgm:prSet presAssocID="{9C49398F-3CA1-423F-9C92-3FB9831FA744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BD9B7C-4C4D-401D-B218-A6D187A3BC93}" type="pres">
      <dgm:prSet presAssocID="{4EC7455B-D294-4600-A252-DC4D4F55DD65}" presName="spacing" presStyleCnt="0"/>
      <dgm:spPr/>
    </dgm:pt>
    <dgm:pt modelId="{1F8EB1D9-9FA6-4233-839E-4A2478FEAE57}" type="pres">
      <dgm:prSet presAssocID="{3517DD96-51F7-4C14-809B-A70BEBA8C1D8}" presName="composite" presStyleCnt="0"/>
      <dgm:spPr/>
    </dgm:pt>
    <dgm:pt modelId="{4B25D922-7B28-4F23-9F24-14261E4F1AF5}" type="pres">
      <dgm:prSet presAssocID="{3517DD96-51F7-4C14-809B-A70BEBA8C1D8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4B2BA72A-622E-49D3-96D3-3E6DA62F4F0D}" type="pres">
      <dgm:prSet presAssocID="{3517DD96-51F7-4C14-809B-A70BEBA8C1D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669C6A-D15E-4BC0-9886-CB5910888E37}" type="pres">
      <dgm:prSet presAssocID="{725EAA37-0764-44A8-BDA9-7841EC545EC1}" presName="spacing" presStyleCnt="0"/>
      <dgm:spPr/>
    </dgm:pt>
    <dgm:pt modelId="{A904BF58-77D0-4F22-8D17-1A380E35ADA7}" type="pres">
      <dgm:prSet presAssocID="{B9530896-3F6F-43F9-813C-5674E6F6AB0C}" presName="composite" presStyleCnt="0"/>
      <dgm:spPr/>
    </dgm:pt>
    <dgm:pt modelId="{DF5DFED4-665C-4ED3-93FD-A6EAB0273E8F}" type="pres">
      <dgm:prSet presAssocID="{B9530896-3F6F-43F9-813C-5674E6F6AB0C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04FF8D8C-64CB-47D6-AEB9-EB44AE8D71F3}" type="pres">
      <dgm:prSet presAssocID="{B9530896-3F6F-43F9-813C-5674E6F6AB0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200D77-3041-4A0D-AD7B-1EC9824CFF1C}" srcId="{406C7828-5CBB-4D5E-A24D-C5DB95D75069}" destId="{B9530896-3F6F-43F9-813C-5674E6F6AB0C}" srcOrd="2" destOrd="0" parTransId="{5209DF7E-92D2-413A-AE62-6E66D86A7AAE}" sibTransId="{1BC8D8F5-4920-4FFB-8AF2-E04FD4D0FCE0}"/>
    <dgm:cxn modelId="{0DD5AE01-89A1-4723-9126-0F331E8BA9C4}" type="presOf" srcId="{B9530896-3F6F-43F9-813C-5674E6F6AB0C}" destId="{04FF8D8C-64CB-47D6-AEB9-EB44AE8D71F3}" srcOrd="0" destOrd="0" presId="urn:microsoft.com/office/officeart/2005/8/layout/vList3"/>
    <dgm:cxn modelId="{3D3FB945-4727-4F07-96E4-586DF497DCE7}" srcId="{406C7828-5CBB-4D5E-A24D-C5DB95D75069}" destId="{3517DD96-51F7-4C14-809B-A70BEBA8C1D8}" srcOrd="1" destOrd="0" parTransId="{4A290C8D-F92D-4D57-9F47-F2E182C81F24}" sibTransId="{725EAA37-0764-44A8-BDA9-7841EC545EC1}"/>
    <dgm:cxn modelId="{5A719BDC-8CA5-4D87-97C6-A42C632D34FF}" type="presOf" srcId="{9C49398F-3CA1-423F-9C92-3FB9831FA744}" destId="{D4A9CC55-B471-4A66-9262-B8DAC34E1FFD}" srcOrd="0" destOrd="0" presId="urn:microsoft.com/office/officeart/2005/8/layout/vList3"/>
    <dgm:cxn modelId="{9F7961CF-7B95-444F-9135-2B98AEAB592A}" type="presOf" srcId="{406C7828-5CBB-4D5E-A24D-C5DB95D75069}" destId="{1F5CB371-84CB-44B5-8638-A2333EDBB9B8}" srcOrd="0" destOrd="0" presId="urn:microsoft.com/office/officeart/2005/8/layout/vList3"/>
    <dgm:cxn modelId="{EE6DFE6A-DF97-4898-B2E7-BD1B53031C4E}" srcId="{406C7828-5CBB-4D5E-A24D-C5DB95D75069}" destId="{9C49398F-3CA1-423F-9C92-3FB9831FA744}" srcOrd="0" destOrd="0" parTransId="{006C9CA5-03B0-4D55-95AE-98C1BF333DCE}" sibTransId="{4EC7455B-D294-4600-A252-DC4D4F55DD65}"/>
    <dgm:cxn modelId="{ECFFD1CA-F937-4D29-8B18-5C44F99EDB33}" type="presOf" srcId="{3517DD96-51F7-4C14-809B-A70BEBA8C1D8}" destId="{4B2BA72A-622E-49D3-96D3-3E6DA62F4F0D}" srcOrd="0" destOrd="0" presId="urn:microsoft.com/office/officeart/2005/8/layout/vList3"/>
    <dgm:cxn modelId="{26788158-9762-40F3-BA13-00C1CACBA913}" type="presParOf" srcId="{1F5CB371-84CB-44B5-8638-A2333EDBB9B8}" destId="{29A99F62-9122-43BE-A181-E22DA8B4CEBA}" srcOrd="0" destOrd="0" presId="urn:microsoft.com/office/officeart/2005/8/layout/vList3"/>
    <dgm:cxn modelId="{EDEEA320-D37B-469F-8482-E86C1505E4D9}" type="presParOf" srcId="{29A99F62-9122-43BE-A181-E22DA8B4CEBA}" destId="{A6B85C64-0F2A-452B-B772-415F25D26C05}" srcOrd="0" destOrd="0" presId="urn:microsoft.com/office/officeart/2005/8/layout/vList3"/>
    <dgm:cxn modelId="{DD7C9C24-6239-4A04-82A8-523C9ED8A00C}" type="presParOf" srcId="{29A99F62-9122-43BE-A181-E22DA8B4CEBA}" destId="{D4A9CC55-B471-4A66-9262-B8DAC34E1FFD}" srcOrd="1" destOrd="0" presId="urn:microsoft.com/office/officeart/2005/8/layout/vList3"/>
    <dgm:cxn modelId="{727271AE-792E-4A3B-AA6B-9C82E5693C0F}" type="presParOf" srcId="{1F5CB371-84CB-44B5-8638-A2333EDBB9B8}" destId="{C0BD9B7C-4C4D-401D-B218-A6D187A3BC93}" srcOrd="1" destOrd="0" presId="urn:microsoft.com/office/officeart/2005/8/layout/vList3"/>
    <dgm:cxn modelId="{1EB0A661-AA62-4BCA-B956-6027DB4F95BF}" type="presParOf" srcId="{1F5CB371-84CB-44B5-8638-A2333EDBB9B8}" destId="{1F8EB1D9-9FA6-4233-839E-4A2478FEAE57}" srcOrd="2" destOrd="0" presId="urn:microsoft.com/office/officeart/2005/8/layout/vList3"/>
    <dgm:cxn modelId="{40729014-2445-420E-BF4A-909567A90407}" type="presParOf" srcId="{1F8EB1D9-9FA6-4233-839E-4A2478FEAE57}" destId="{4B25D922-7B28-4F23-9F24-14261E4F1AF5}" srcOrd="0" destOrd="0" presId="urn:microsoft.com/office/officeart/2005/8/layout/vList3"/>
    <dgm:cxn modelId="{612E5217-4EC5-4E5C-A62E-17C30FE0B628}" type="presParOf" srcId="{1F8EB1D9-9FA6-4233-839E-4A2478FEAE57}" destId="{4B2BA72A-622E-49D3-96D3-3E6DA62F4F0D}" srcOrd="1" destOrd="0" presId="urn:microsoft.com/office/officeart/2005/8/layout/vList3"/>
    <dgm:cxn modelId="{0D759B27-C236-4DF3-97C3-5787DDAA5783}" type="presParOf" srcId="{1F5CB371-84CB-44B5-8638-A2333EDBB9B8}" destId="{35669C6A-D15E-4BC0-9886-CB5910888E37}" srcOrd="3" destOrd="0" presId="urn:microsoft.com/office/officeart/2005/8/layout/vList3"/>
    <dgm:cxn modelId="{1751388F-AB32-4760-B407-D72CB8614D8C}" type="presParOf" srcId="{1F5CB371-84CB-44B5-8638-A2333EDBB9B8}" destId="{A904BF58-77D0-4F22-8D17-1A380E35ADA7}" srcOrd="4" destOrd="0" presId="urn:microsoft.com/office/officeart/2005/8/layout/vList3"/>
    <dgm:cxn modelId="{EF408088-D65C-4E11-94ED-0A20D449678C}" type="presParOf" srcId="{A904BF58-77D0-4F22-8D17-1A380E35ADA7}" destId="{DF5DFED4-665C-4ED3-93FD-A6EAB0273E8F}" srcOrd="0" destOrd="0" presId="urn:microsoft.com/office/officeart/2005/8/layout/vList3"/>
    <dgm:cxn modelId="{66281A8C-489D-47E6-93CE-BEB63AFE7D0B}" type="presParOf" srcId="{A904BF58-77D0-4F22-8D17-1A380E35ADA7}" destId="{04FF8D8C-64CB-47D6-AEB9-EB44AE8D71F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66ACC1-B864-43A8-9F69-C6FA33CB9AB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ABFD8A-0581-4729-9F03-834D284E18E8}">
      <dgm:prSet phldrT="[文本]"/>
      <dgm:spPr/>
      <dgm:t>
        <a:bodyPr/>
        <a:lstStyle/>
        <a:p>
          <a:r>
            <a:rPr lang="en-US" altLang="zh-CN" dirty="0" smtClean="0"/>
            <a:t>1.</a:t>
          </a:r>
          <a:endParaRPr lang="zh-CN" altLang="en-US" dirty="0"/>
        </a:p>
      </dgm:t>
    </dgm:pt>
    <dgm:pt modelId="{7F57A069-ADF2-480C-A430-729024EF0F30}" type="parTrans" cxnId="{F78F8908-30A5-4201-8027-4FB40EC5E289}">
      <dgm:prSet/>
      <dgm:spPr/>
      <dgm:t>
        <a:bodyPr/>
        <a:lstStyle/>
        <a:p>
          <a:endParaRPr lang="zh-CN" altLang="en-US"/>
        </a:p>
      </dgm:t>
    </dgm:pt>
    <dgm:pt modelId="{5A54771F-5A62-4E63-A86D-E8CB1F447DAF}" type="sibTrans" cxnId="{F78F8908-30A5-4201-8027-4FB40EC5E289}">
      <dgm:prSet/>
      <dgm:spPr/>
      <dgm:t>
        <a:bodyPr/>
        <a:lstStyle/>
        <a:p>
          <a:endParaRPr lang="zh-CN" altLang="en-US"/>
        </a:p>
      </dgm:t>
    </dgm:pt>
    <dgm:pt modelId="{F11B42D3-E200-4CAD-A2F2-1B1135527FC4}">
      <dgm:prSet phldrT="[文本]"/>
      <dgm:spPr/>
      <dgm:t>
        <a:bodyPr/>
        <a:lstStyle/>
        <a:p>
          <a:r>
            <a:rPr lang="zh-CN" altLang="en-US" dirty="0" smtClean="0"/>
            <a:t>对所有特征都按照特征的数值进行预排序。</a:t>
          </a:r>
          <a:endParaRPr lang="zh-CN" altLang="en-US" dirty="0"/>
        </a:p>
      </dgm:t>
    </dgm:pt>
    <dgm:pt modelId="{9CEE4706-8272-4264-BB85-D59CB5A74FFB}" type="parTrans" cxnId="{502038B0-EC57-40E7-BBC8-2161079133A5}">
      <dgm:prSet/>
      <dgm:spPr/>
      <dgm:t>
        <a:bodyPr/>
        <a:lstStyle/>
        <a:p>
          <a:endParaRPr lang="zh-CN" altLang="en-US"/>
        </a:p>
      </dgm:t>
    </dgm:pt>
    <dgm:pt modelId="{35FE2C13-849C-4D70-88C3-B1B976EEFDDC}" type="sibTrans" cxnId="{502038B0-EC57-40E7-BBC8-2161079133A5}">
      <dgm:prSet/>
      <dgm:spPr/>
      <dgm:t>
        <a:bodyPr/>
        <a:lstStyle/>
        <a:p>
          <a:endParaRPr lang="zh-CN" altLang="en-US"/>
        </a:p>
      </dgm:t>
    </dgm:pt>
    <dgm:pt modelId="{6A7F3582-C8C1-435B-95BB-3F45DFCD2379}">
      <dgm:prSet phldrT="[文本]"/>
      <dgm:spPr/>
      <dgm:t>
        <a:bodyPr/>
        <a:lstStyle/>
        <a:p>
          <a:r>
            <a:rPr lang="en-US" altLang="zh-CN" dirty="0" smtClean="0"/>
            <a:t>2.</a:t>
          </a:r>
          <a:endParaRPr lang="zh-CN" altLang="en-US" dirty="0"/>
        </a:p>
      </dgm:t>
    </dgm:pt>
    <dgm:pt modelId="{E5AA8C8D-8054-452A-89F4-B12D290AA8F8}" type="parTrans" cxnId="{E6CA22A9-4DBD-4D14-A848-437658AFC7C7}">
      <dgm:prSet/>
      <dgm:spPr/>
      <dgm:t>
        <a:bodyPr/>
        <a:lstStyle/>
        <a:p>
          <a:endParaRPr lang="zh-CN" altLang="en-US"/>
        </a:p>
      </dgm:t>
    </dgm:pt>
    <dgm:pt modelId="{E11A2A60-C908-4C12-BEEE-7E070BBF2987}" type="sibTrans" cxnId="{E6CA22A9-4DBD-4D14-A848-437658AFC7C7}">
      <dgm:prSet/>
      <dgm:spPr/>
      <dgm:t>
        <a:bodyPr/>
        <a:lstStyle/>
        <a:p>
          <a:endParaRPr lang="zh-CN" altLang="en-US"/>
        </a:p>
      </dgm:t>
    </dgm:pt>
    <dgm:pt modelId="{A4D7B553-2F33-4ED0-AF78-8B4070E8FB1E}">
      <dgm:prSet phldrT="[文本]"/>
      <dgm:spPr/>
      <dgm:t>
        <a:bodyPr/>
        <a:lstStyle/>
        <a:p>
          <a:r>
            <a:rPr lang="zh-CN" altLang="en-US" dirty="0" smtClean="0"/>
            <a:t>在遍历分割点的时候用</a:t>
          </a:r>
          <a:r>
            <a:rPr lang="en-US" altLang="en-US" dirty="0" smtClean="0"/>
            <a:t>O(#data)</a:t>
          </a:r>
          <a:r>
            <a:rPr lang="zh-CN" altLang="en-US" dirty="0" smtClean="0"/>
            <a:t>的代价找到一个特征上的最好分割点。</a:t>
          </a:r>
          <a:endParaRPr lang="zh-CN" altLang="en-US" dirty="0"/>
        </a:p>
      </dgm:t>
    </dgm:pt>
    <dgm:pt modelId="{2DAB3851-B603-4FDC-9D44-2FE386BA86F1}" type="parTrans" cxnId="{8D48EA4E-E039-4713-93EC-0409B3BDF04F}">
      <dgm:prSet/>
      <dgm:spPr/>
      <dgm:t>
        <a:bodyPr/>
        <a:lstStyle/>
        <a:p>
          <a:endParaRPr lang="zh-CN" altLang="en-US"/>
        </a:p>
      </dgm:t>
    </dgm:pt>
    <dgm:pt modelId="{58EEF319-DE80-4CA5-98F4-D064E1C2A2EB}" type="sibTrans" cxnId="{8D48EA4E-E039-4713-93EC-0409B3BDF04F}">
      <dgm:prSet/>
      <dgm:spPr/>
      <dgm:t>
        <a:bodyPr/>
        <a:lstStyle/>
        <a:p>
          <a:endParaRPr lang="zh-CN" altLang="en-US"/>
        </a:p>
      </dgm:t>
    </dgm:pt>
    <dgm:pt modelId="{F00D9FE3-113E-41C9-85EC-2A45830B9E46}">
      <dgm:prSet phldrT="[文本]"/>
      <dgm:spPr/>
      <dgm:t>
        <a:bodyPr/>
        <a:lstStyle/>
        <a:p>
          <a:r>
            <a:rPr lang="en-US" altLang="zh-CN" dirty="0" smtClean="0"/>
            <a:t>3.</a:t>
          </a:r>
          <a:endParaRPr lang="zh-CN" altLang="en-US" dirty="0"/>
        </a:p>
      </dgm:t>
    </dgm:pt>
    <dgm:pt modelId="{5BA13B78-B99F-44F7-AA85-9D1DE62C8A0D}" type="parTrans" cxnId="{B402FE04-FD65-4303-9CC3-0C93B78DF7B7}">
      <dgm:prSet/>
      <dgm:spPr/>
      <dgm:t>
        <a:bodyPr/>
        <a:lstStyle/>
        <a:p>
          <a:endParaRPr lang="zh-CN" altLang="en-US"/>
        </a:p>
      </dgm:t>
    </dgm:pt>
    <dgm:pt modelId="{377ADC74-4B59-401D-8253-E5C658741C09}" type="sibTrans" cxnId="{B402FE04-FD65-4303-9CC3-0C93B78DF7B7}">
      <dgm:prSet/>
      <dgm:spPr/>
      <dgm:t>
        <a:bodyPr/>
        <a:lstStyle/>
        <a:p>
          <a:endParaRPr lang="zh-CN" altLang="en-US"/>
        </a:p>
      </dgm:t>
    </dgm:pt>
    <dgm:pt modelId="{600177A4-7028-433B-8A25-E371D3DDA5B1}">
      <dgm:prSet phldrT="[文本]"/>
      <dgm:spPr/>
      <dgm:t>
        <a:bodyPr/>
        <a:lstStyle/>
        <a:p>
          <a:r>
            <a:rPr lang="zh-CN" altLang="en-US" dirty="0" smtClean="0"/>
            <a:t>找到一个特征的分割点后，将数据分裂成左右子节点。</a:t>
          </a:r>
          <a:endParaRPr lang="zh-CN" altLang="en-US" dirty="0"/>
        </a:p>
      </dgm:t>
    </dgm:pt>
    <dgm:pt modelId="{1EF90220-2FA3-4004-8B53-A49D5FF656E9}" type="parTrans" cxnId="{53537A8A-81D6-4D3F-9A08-3231593CC8B6}">
      <dgm:prSet/>
      <dgm:spPr/>
      <dgm:t>
        <a:bodyPr/>
        <a:lstStyle/>
        <a:p>
          <a:endParaRPr lang="zh-CN" altLang="en-US"/>
        </a:p>
      </dgm:t>
    </dgm:pt>
    <dgm:pt modelId="{9336216B-F36D-4E8B-BD1B-92D73250B7D0}" type="sibTrans" cxnId="{53537A8A-81D6-4D3F-9A08-3231593CC8B6}">
      <dgm:prSet/>
      <dgm:spPr/>
      <dgm:t>
        <a:bodyPr/>
        <a:lstStyle/>
        <a:p>
          <a:endParaRPr lang="zh-CN" altLang="en-US"/>
        </a:p>
      </dgm:t>
    </dgm:pt>
    <dgm:pt modelId="{4FAFEBE0-175B-41E1-9DDF-58F4DB3B85CA}" type="pres">
      <dgm:prSet presAssocID="{5866ACC1-B864-43A8-9F69-C6FA33CB9AB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B8DD9F-D22A-44A8-A1E2-98694780CCBA}" type="pres">
      <dgm:prSet presAssocID="{C3ABFD8A-0581-4729-9F03-834D284E18E8}" presName="composite" presStyleCnt="0"/>
      <dgm:spPr/>
    </dgm:pt>
    <dgm:pt modelId="{CDECD205-24AE-41A0-810B-7BB61791FED1}" type="pres">
      <dgm:prSet presAssocID="{C3ABFD8A-0581-4729-9F03-834D284E18E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58509B-65A3-40F6-95A8-30A6E8A121F4}" type="pres">
      <dgm:prSet presAssocID="{C3ABFD8A-0581-4729-9F03-834D284E18E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656C04-390A-4B30-BB33-CCA05D82067F}" type="pres">
      <dgm:prSet presAssocID="{5A54771F-5A62-4E63-A86D-E8CB1F447DAF}" presName="sp" presStyleCnt="0"/>
      <dgm:spPr/>
    </dgm:pt>
    <dgm:pt modelId="{95EE4DEC-524F-4DC1-80B1-92429C2D309D}" type="pres">
      <dgm:prSet presAssocID="{6A7F3582-C8C1-435B-95BB-3F45DFCD2379}" presName="composite" presStyleCnt="0"/>
      <dgm:spPr/>
    </dgm:pt>
    <dgm:pt modelId="{6426FC8B-8788-4962-BB3A-67C91E23ACD1}" type="pres">
      <dgm:prSet presAssocID="{6A7F3582-C8C1-435B-95BB-3F45DFCD237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6DE529-0EE1-4573-8EF7-B6F16EE75783}" type="pres">
      <dgm:prSet presAssocID="{6A7F3582-C8C1-435B-95BB-3F45DFCD237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CA0E28-90E4-4AAC-B368-DEBEC981B492}" type="pres">
      <dgm:prSet presAssocID="{E11A2A60-C908-4C12-BEEE-7E070BBF2987}" presName="sp" presStyleCnt="0"/>
      <dgm:spPr/>
    </dgm:pt>
    <dgm:pt modelId="{03BF4F82-9064-4919-B816-E5D3946AF8FF}" type="pres">
      <dgm:prSet presAssocID="{F00D9FE3-113E-41C9-85EC-2A45830B9E46}" presName="composite" presStyleCnt="0"/>
      <dgm:spPr/>
    </dgm:pt>
    <dgm:pt modelId="{9AFD969F-3E18-4255-A5DF-2344E5206D25}" type="pres">
      <dgm:prSet presAssocID="{F00D9FE3-113E-41C9-85EC-2A45830B9E4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F90B20-635B-4DC3-B508-DE945A2DE8E3}" type="pres">
      <dgm:prSet presAssocID="{F00D9FE3-113E-41C9-85EC-2A45830B9E4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8F8908-30A5-4201-8027-4FB40EC5E289}" srcId="{5866ACC1-B864-43A8-9F69-C6FA33CB9AB6}" destId="{C3ABFD8A-0581-4729-9F03-834D284E18E8}" srcOrd="0" destOrd="0" parTransId="{7F57A069-ADF2-480C-A430-729024EF0F30}" sibTransId="{5A54771F-5A62-4E63-A86D-E8CB1F447DAF}"/>
    <dgm:cxn modelId="{53537A8A-81D6-4D3F-9A08-3231593CC8B6}" srcId="{F00D9FE3-113E-41C9-85EC-2A45830B9E46}" destId="{600177A4-7028-433B-8A25-E371D3DDA5B1}" srcOrd="0" destOrd="0" parTransId="{1EF90220-2FA3-4004-8B53-A49D5FF656E9}" sibTransId="{9336216B-F36D-4E8B-BD1B-92D73250B7D0}"/>
    <dgm:cxn modelId="{C9BCEECE-DACA-4255-AD28-DC0ED058617E}" type="presOf" srcId="{5866ACC1-B864-43A8-9F69-C6FA33CB9AB6}" destId="{4FAFEBE0-175B-41E1-9DDF-58F4DB3B85CA}" srcOrd="0" destOrd="0" presId="urn:microsoft.com/office/officeart/2005/8/layout/chevron2"/>
    <dgm:cxn modelId="{B402FE04-FD65-4303-9CC3-0C93B78DF7B7}" srcId="{5866ACC1-B864-43A8-9F69-C6FA33CB9AB6}" destId="{F00D9FE3-113E-41C9-85EC-2A45830B9E46}" srcOrd="2" destOrd="0" parTransId="{5BA13B78-B99F-44F7-AA85-9D1DE62C8A0D}" sibTransId="{377ADC74-4B59-401D-8253-E5C658741C09}"/>
    <dgm:cxn modelId="{2857C321-1CEF-4B5C-9D30-893F709B7BF1}" type="presOf" srcId="{6A7F3582-C8C1-435B-95BB-3F45DFCD2379}" destId="{6426FC8B-8788-4962-BB3A-67C91E23ACD1}" srcOrd="0" destOrd="0" presId="urn:microsoft.com/office/officeart/2005/8/layout/chevron2"/>
    <dgm:cxn modelId="{502038B0-EC57-40E7-BBC8-2161079133A5}" srcId="{C3ABFD8A-0581-4729-9F03-834D284E18E8}" destId="{F11B42D3-E200-4CAD-A2F2-1B1135527FC4}" srcOrd="0" destOrd="0" parTransId="{9CEE4706-8272-4264-BB85-D59CB5A74FFB}" sibTransId="{35FE2C13-849C-4D70-88C3-B1B976EEFDDC}"/>
    <dgm:cxn modelId="{8D48EA4E-E039-4713-93EC-0409B3BDF04F}" srcId="{6A7F3582-C8C1-435B-95BB-3F45DFCD2379}" destId="{A4D7B553-2F33-4ED0-AF78-8B4070E8FB1E}" srcOrd="0" destOrd="0" parTransId="{2DAB3851-B603-4FDC-9D44-2FE386BA86F1}" sibTransId="{58EEF319-DE80-4CA5-98F4-D064E1C2A2EB}"/>
    <dgm:cxn modelId="{B5495179-EAC5-40CB-8D1E-4470F41724AA}" type="presOf" srcId="{600177A4-7028-433B-8A25-E371D3DDA5B1}" destId="{1BF90B20-635B-4DC3-B508-DE945A2DE8E3}" srcOrd="0" destOrd="0" presId="urn:microsoft.com/office/officeart/2005/8/layout/chevron2"/>
    <dgm:cxn modelId="{D568ACF0-B8D6-4490-93C0-3D6834D95C3B}" type="presOf" srcId="{A4D7B553-2F33-4ED0-AF78-8B4070E8FB1E}" destId="{7C6DE529-0EE1-4573-8EF7-B6F16EE75783}" srcOrd="0" destOrd="0" presId="urn:microsoft.com/office/officeart/2005/8/layout/chevron2"/>
    <dgm:cxn modelId="{E6CA22A9-4DBD-4D14-A848-437658AFC7C7}" srcId="{5866ACC1-B864-43A8-9F69-C6FA33CB9AB6}" destId="{6A7F3582-C8C1-435B-95BB-3F45DFCD2379}" srcOrd="1" destOrd="0" parTransId="{E5AA8C8D-8054-452A-89F4-B12D290AA8F8}" sibTransId="{E11A2A60-C908-4C12-BEEE-7E070BBF2987}"/>
    <dgm:cxn modelId="{D0E92741-1181-47D4-A903-328DE0AB1A0F}" type="presOf" srcId="{F11B42D3-E200-4CAD-A2F2-1B1135527FC4}" destId="{3B58509B-65A3-40F6-95A8-30A6E8A121F4}" srcOrd="0" destOrd="0" presId="urn:microsoft.com/office/officeart/2005/8/layout/chevron2"/>
    <dgm:cxn modelId="{5CC4E90D-09D6-4B81-BD43-92A2484883E7}" type="presOf" srcId="{F00D9FE3-113E-41C9-85EC-2A45830B9E46}" destId="{9AFD969F-3E18-4255-A5DF-2344E5206D25}" srcOrd="0" destOrd="0" presId="urn:microsoft.com/office/officeart/2005/8/layout/chevron2"/>
    <dgm:cxn modelId="{FECA36A0-0F03-40EE-9B17-7FE9E5836447}" type="presOf" srcId="{C3ABFD8A-0581-4729-9F03-834D284E18E8}" destId="{CDECD205-24AE-41A0-810B-7BB61791FED1}" srcOrd="0" destOrd="0" presId="urn:microsoft.com/office/officeart/2005/8/layout/chevron2"/>
    <dgm:cxn modelId="{3ED0D630-BF83-4B62-9A0C-4FD018EBCC63}" type="presParOf" srcId="{4FAFEBE0-175B-41E1-9DDF-58F4DB3B85CA}" destId="{41B8DD9F-D22A-44A8-A1E2-98694780CCBA}" srcOrd="0" destOrd="0" presId="urn:microsoft.com/office/officeart/2005/8/layout/chevron2"/>
    <dgm:cxn modelId="{BD847D94-D97F-4F78-9FA7-2CA3A47AE5ED}" type="presParOf" srcId="{41B8DD9F-D22A-44A8-A1E2-98694780CCBA}" destId="{CDECD205-24AE-41A0-810B-7BB61791FED1}" srcOrd="0" destOrd="0" presId="urn:microsoft.com/office/officeart/2005/8/layout/chevron2"/>
    <dgm:cxn modelId="{C8AC9DF9-5BF3-4DA4-B3BA-02A9B7E7A5B8}" type="presParOf" srcId="{41B8DD9F-D22A-44A8-A1E2-98694780CCBA}" destId="{3B58509B-65A3-40F6-95A8-30A6E8A121F4}" srcOrd="1" destOrd="0" presId="urn:microsoft.com/office/officeart/2005/8/layout/chevron2"/>
    <dgm:cxn modelId="{6657ED3E-0088-4681-A2DE-76B54CCB17D8}" type="presParOf" srcId="{4FAFEBE0-175B-41E1-9DDF-58F4DB3B85CA}" destId="{F7656C04-390A-4B30-BB33-CCA05D82067F}" srcOrd="1" destOrd="0" presId="urn:microsoft.com/office/officeart/2005/8/layout/chevron2"/>
    <dgm:cxn modelId="{F081122D-5F6E-44DC-B40E-5CB727405C40}" type="presParOf" srcId="{4FAFEBE0-175B-41E1-9DDF-58F4DB3B85CA}" destId="{95EE4DEC-524F-4DC1-80B1-92429C2D309D}" srcOrd="2" destOrd="0" presId="urn:microsoft.com/office/officeart/2005/8/layout/chevron2"/>
    <dgm:cxn modelId="{4912CEB3-576C-454B-B391-DE5B87094F00}" type="presParOf" srcId="{95EE4DEC-524F-4DC1-80B1-92429C2D309D}" destId="{6426FC8B-8788-4962-BB3A-67C91E23ACD1}" srcOrd="0" destOrd="0" presId="urn:microsoft.com/office/officeart/2005/8/layout/chevron2"/>
    <dgm:cxn modelId="{88A7E6CB-1FA6-45D7-9C4B-9276CC1E68C2}" type="presParOf" srcId="{95EE4DEC-524F-4DC1-80B1-92429C2D309D}" destId="{7C6DE529-0EE1-4573-8EF7-B6F16EE75783}" srcOrd="1" destOrd="0" presId="urn:microsoft.com/office/officeart/2005/8/layout/chevron2"/>
    <dgm:cxn modelId="{42396CC4-8F20-499A-91C2-F9E6CCB6EF69}" type="presParOf" srcId="{4FAFEBE0-175B-41E1-9DDF-58F4DB3B85CA}" destId="{82CA0E28-90E4-4AAC-B368-DEBEC981B492}" srcOrd="3" destOrd="0" presId="urn:microsoft.com/office/officeart/2005/8/layout/chevron2"/>
    <dgm:cxn modelId="{C5DDD9B4-4418-49D6-8E49-5181724DA0FC}" type="presParOf" srcId="{4FAFEBE0-175B-41E1-9DDF-58F4DB3B85CA}" destId="{03BF4F82-9064-4919-B816-E5D3946AF8FF}" srcOrd="4" destOrd="0" presId="urn:microsoft.com/office/officeart/2005/8/layout/chevron2"/>
    <dgm:cxn modelId="{B5A1F75C-1056-441A-8984-33AB84973459}" type="presParOf" srcId="{03BF4F82-9064-4919-B816-E5D3946AF8FF}" destId="{9AFD969F-3E18-4255-A5DF-2344E5206D25}" srcOrd="0" destOrd="0" presId="urn:microsoft.com/office/officeart/2005/8/layout/chevron2"/>
    <dgm:cxn modelId="{63CC5B6E-B52E-40D8-A92D-5166D5C69232}" type="presParOf" srcId="{03BF4F82-9064-4919-B816-E5D3946AF8FF}" destId="{1BF90B20-635B-4DC3-B508-DE945A2DE8E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77B68-002C-45DC-8FBF-98C27EBC0944}">
      <dsp:nvSpPr>
        <dsp:cNvPr id="0" name=""/>
        <dsp:cNvSpPr/>
      </dsp:nvSpPr>
      <dsp:spPr>
        <a:xfrm>
          <a:off x="-3998042" y="-613755"/>
          <a:ext cx="4764462" cy="4764462"/>
        </a:xfrm>
        <a:prstGeom prst="blockArc">
          <a:avLst>
            <a:gd name="adj1" fmla="val 18900000"/>
            <a:gd name="adj2" fmla="val 2700000"/>
            <a:gd name="adj3" fmla="val 45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525FB-3148-4A11-94CC-D313A2273F13}">
      <dsp:nvSpPr>
        <dsp:cNvPr id="0" name=""/>
        <dsp:cNvSpPr/>
      </dsp:nvSpPr>
      <dsp:spPr>
        <a:xfrm>
          <a:off x="492876" y="372745"/>
          <a:ext cx="6289686" cy="707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149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传统</a:t>
          </a:r>
          <a:r>
            <a:rPr lang="en-US" altLang="zh-CN" sz="2800" kern="1200" dirty="0" smtClean="0"/>
            <a:t>GBDT</a:t>
          </a:r>
          <a:r>
            <a:rPr lang="zh-CN" altLang="en-US" sz="2800" kern="1200" dirty="0" smtClean="0"/>
            <a:t>算法原理</a:t>
          </a:r>
          <a:endParaRPr lang="zh-CN" altLang="en-US" sz="2800" kern="1200" dirty="0"/>
        </a:p>
      </dsp:txBody>
      <dsp:txXfrm>
        <a:off x="492876" y="372745"/>
        <a:ext cx="6289686" cy="707390"/>
      </dsp:txXfrm>
    </dsp:sp>
    <dsp:sp modelId="{F048246C-6B4E-4447-976A-59366FD754DE}">
      <dsp:nvSpPr>
        <dsp:cNvPr id="0" name=""/>
        <dsp:cNvSpPr/>
      </dsp:nvSpPr>
      <dsp:spPr>
        <a:xfrm>
          <a:off x="50757" y="265271"/>
          <a:ext cx="884237" cy="884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75D2A-5A1F-4F82-909F-B0C9B6EDF4B8}">
      <dsp:nvSpPr>
        <dsp:cNvPr id="0" name=""/>
        <dsp:cNvSpPr/>
      </dsp:nvSpPr>
      <dsp:spPr>
        <a:xfrm>
          <a:off x="750012" y="1414780"/>
          <a:ext cx="6032549" cy="707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149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GBDT</a:t>
          </a:r>
          <a:r>
            <a:rPr lang="zh-CN" altLang="en-US" sz="2800" kern="1200" dirty="0" smtClean="0"/>
            <a:t>改进版</a:t>
          </a:r>
          <a:r>
            <a:rPr lang="en-US" altLang="zh-CN" sz="2800" kern="1200" dirty="0" smtClean="0"/>
            <a:t>-----</a:t>
          </a:r>
          <a:r>
            <a:rPr lang="en-US" altLang="zh-CN" sz="2800" kern="1200" dirty="0" err="1" smtClean="0"/>
            <a:t>Xgboost</a:t>
          </a:r>
          <a:r>
            <a:rPr lang="zh-CN" altLang="en-US" sz="2800" kern="1200" dirty="0" smtClean="0"/>
            <a:t>算法</a:t>
          </a:r>
          <a:endParaRPr lang="zh-CN" altLang="en-US" sz="2800" kern="1200" dirty="0"/>
        </a:p>
      </dsp:txBody>
      <dsp:txXfrm>
        <a:off x="750012" y="1414780"/>
        <a:ext cx="6032549" cy="707390"/>
      </dsp:txXfrm>
    </dsp:sp>
    <dsp:sp modelId="{F308F219-0F90-4AE3-97A5-BE47A79B9094}">
      <dsp:nvSpPr>
        <dsp:cNvPr id="0" name=""/>
        <dsp:cNvSpPr/>
      </dsp:nvSpPr>
      <dsp:spPr>
        <a:xfrm>
          <a:off x="307893" y="1326356"/>
          <a:ext cx="884237" cy="884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280D5-4D79-4CA1-B1C5-469CB1FF3537}">
      <dsp:nvSpPr>
        <dsp:cNvPr id="0" name=""/>
        <dsp:cNvSpPr/>
      </dsp:nvSpPr>
      <dsp:spPr>
        <a:xfrm>
          <a:off x="492876" y="2475865"/>
          <a:ext cx="6289686" cy="707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149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XGBOOST</a:t>
          </a:r>
          <a:r>
            <a:rPr lang="zh-CN" altLang="en-US" sz="2800" kern="1200" dirty="0" smtClean="0"/>
            <a:t>挑战者</a:t>
          </a:r>
          <a:r>
            <a:rPr lang="en-US" altLang="zh-CN" sz="2800" kern="1200" dirty="0" smtClean="0"/>
            <a:t>--------LIGHTGBM</a:t>
          </a:r>
          <a:r>
            <a:rPr lang="zh-CN" altLang="en-US" sz="2800" kern="1200" dirty="0" smtClean="0"/>
            <a:t>算法</a:t>
          </a:r>
          <a:endParaRPr lang="zh-CN" altLang="en-US" sz="2800" kern="1200" dirty="0"/>
        </a:p>
      </dsp:txBody>
      <dsp:txXfrm>
        <a:off x="492876" y="2475865"/>
        <a:ext cx="6289686" cy="707390"/>
      </dsp:txXfrm>
    </dsp:sp>
    <dsp:sp modelId="{3DD674B3-DFBD-4D0B-A7B0-428534028D90}">
      <dsp:nvSpPr>
        <dsp:cNvPr id="0" name=""/>
        <dsp:cNvSpPr/>
      </dsp:nvSpPr>
      <dsp:spPr>
        <a:xfrm>
          <a:off x="50757" y="2387441"/>
          <a:ext cx="884237" cy="884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B1E41-141F-423E-85DE-CBB3F856A035}">
      <dsp:nvSpPr>
        <dsp:cNvPr id="0" name=""/>
        <dsp:cNvSpPr/>
      </dsp:nvSpPr>
      <dsp:spPr>
        <a:xfrm>
          <a:off x="0" y="0"/>
          <a:ext cx="6096000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b="1" i="0" kern="1200" dirty="0" smtClean="0"/>
            <a:t>GOSS</a:t>
          </a:r>
          <a:endParaRPr lang="zh-CN" altLang="en-US" sz="4800" kern="1200" dirty="0"/>
        </a:p>
      </dsp:txBody>
      <dsp:txXfrm>
        <a:off x="59399" y="59399"/>
        <a:ext cx="5977202" cy="1098002"/>
      </dsp:txXfrm>
    </dsp:sp>
    <dsp:sp modelId="{9BA529B9-B532-46B0-BE4A-1AFEAF41E0F5}">
      <dsp:nvSpPr>
        <dsp:cNvPr id="0" name=""/>
        <dsp:cNvSpPr/>
      </dsp:nvSpPr>
      <dsp:spPr>
        <a:xfrm>
          <a:off x="0" y="1132068"/>
          <a:ext cx="6096000" cy="1216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/>
            <a:t>带深度限制的</a:t>
          </a:r>
          <a:r>
            <a:rPr lang="en-US" altLang="zh-CN" sz="2400" b="0" i="0" kern="1200" dirty="0" smtClean="0"/>
            <a:t>Leaf-wise</a:t>
          </a:r>
          <a:r>
            <a:rPr lang="zh-CN" altLang="en-US" sz="2400" b="0" i="0" kern="1200" dirty="0" smtClean="0"/>
            <a:t>的叶子生长策略</a:t>
          </a:r>
          <a:endParaRPr lang="zh-CN" altLang="en-US" sz="2400" kern="1200" dirty="0"/>
        </a:p>
      </dsp:txBody>
      <dsp:txXfrm>
        <a:off x="59399" y="1191467"/>
        <a:ext cx="5977202" cy="1098002"/>
      </dsp:txXfrm>
    </dsp:sp>
    <dsp:sp modelId="{A7C6B08B-D739-41CD-8D54-181CFD5EED5E}">
      <dsp:nvSpPr>
        <dsp:cNvPr id="0" name=""/>
        <dsp:cNvSpPr/>
      </dsp:nvSpPr>
      <dsp:spPr>
        <a:xfrm>
          <a:off x="0" y="2333349"/>
          <a:ext cx="6096000" cy="1216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i="0" kern="1200" dirty="0" smtClean="0"/>
            <a:t>Exclusive Feature Bundling</a:t>
          </a:r>
          <a:r>
            <a:rPr lang="zh-CN" altLang="en-US" sz="2400" b="1" i="0" kern="1200" dirty="0" smtClean="0"/>
            <a:t>算法</a:t>
          </a:r>
          <a:endParaRPr lang="zh-CN" altLang="en-US" sz="2400" kern="1200" dirty="0"/>
        </a:p>
      </dsp:txBody>
      <dsp:txXfrm>
        <a:off x="59399" y="2392748"/>
        <a:ext cx="59772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9FFBA-FC91-4D73-9BAE-9DC9F3AF1E28}">
      <dsp:nvSpPr>
        <dsp:cNvPr id="0" name=""/>
        <dsp:cNvSpPr/>
      </dsp:nvSpPr>
      <dsp:spPr>
        <a:xfrm rot="10800000">
          <a:off x="1303273" y="1895"/>
          <a:ext cx="4053840" cy="11287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最小化均方差</a:t>
          </a:r>
          <a:endParaRPr lang="zh-CN" altLang="en-US" sz="3900" kern="1200" dirty="0"/>
        </a:p>
      </dsp:txBody>
      <dsp:txXfrm rot="10800000">
        <a:off x="1585466" y="1895"/>
        <a:ext cx="3771647" cy="1128772"/>
      </dsp:txXfrm>
    </dsp:sp>
    <dsp:sp modelId="{D067805F-F28A-4196-B0F7-93BD1D84E50C}">
      <dsp:nvSpPr>
        <dsp:cNvPr id="0" name=""/>
        <dsp:cNvSpPr/>
      </dsp:nvSpPr>
      <dsp:spPr>
        <a:xfrm>
          <a:off x="738886" y="1895"/>
          <a:ext cx="1128772" cy="112877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2BB2D-5502-4402-BF85-AF05D3C314D1}">
      <dsp:nvSpPr>
        <dsp:cNvPr id="0" name=""/>
        <dsp:cNvSpPr/>
      </dsp:nvSpPr>
      <dsp:spPr>
        <a:xfrm rot="10800000">
          <a:off x="1303273" y="1467613"/>
          <a:ext cx="4053840" cy="11287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残差拟合</a:t>
          </a:r>
          <a:endParaRPr lang="zh-CN" altLang="en-US" sz="3900" kern="1200" dirty="0"/>
        </a:p>
      </dsp:txBody>
      <dsp:txXfrm rot="10800000">
        <a:off x="1585466" y="1467613"/>
        <a:ext cx="3771647" cy="1128772"/>
      </dsp:txXfrm>
    </dsp:sp>
    <dsp:sp modelId="{94203E19-FFC7-4348-96EE-44F5FC082E3D}">
      <dsp:nvSpPr>
        <dsp:cNvPr id="0" name=""/>
        <dsp:cNvSpPr/>
      </dsp:nvSpPr>
      <dsp:spPr>
        <a:xfrm>
          <a:off x="738886" y="1467613"/>
          <a:ext cx="1128772" cy="112877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8A951-AD84-4E87-A42F-84A5D68C87AF}">
      <dsp:nvSpPr>
        <dsp:cNvPr id="0" name=""/>
        <dsp:cNvSpPr/>
      </dsp:nvSpPr>
      <dsp:spPr>
        <a:xfrm rot="10800000">
          <a:off x="1303273" y="2933332"/>
          <a:ext cx="4053840" cy="11287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梯度迭代</a:t>
          </a:r>
          <a:endParaRPr lang="zh-CN" altLang="en-US" sz="3900" kern="1200" dirty="0"/>
        </a:p>
      </dsp:txBody>
      <dsp:txXfrm rot="10800000">
        <a:off x="1585466" y="2933332"/>
        <a:ext cx="3771647" cy="1128772"/>
      </dsp:txXfrm>
    </dsp:sp>
    <dsp:sp modelId="{94692E51-4C37-4424-969B-8DD189BA02A6}">
      <dsp:nvSpPr>
        <dsp:cNvPr id="0" name=""/>
        <dsp:cNvSpPr/>
      </dsp:nvSpPr>
      <dsp:spPr>
        <a:xfrm>
          <a:off x="738886" y="2933332"/>
          <a:ext cx="1128772" cy="112877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EA1A4-A0F0-4406-ADCA-4DD86AC09A43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1</a:t>
          </a:r>
          <a:endParaRPr lang="zh-CN" altLang="en-US" sz="2900" kern="1200" dirty="0"/>
        </a:p>
      </dsp:txBody>
      <dsp:txXfrm rot="-5400000">
        <a:off x="1" y="520688"/>
        <a:ext cx="1039018" cy="445294"/>
      </dsp:txXfrm>
    </dsp:sp>
    <dsp:sp modelId="{F4A68875-86E1-418D-8DB0-D8DD7D03B043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One-hot</a:t>
          </a:r>
          <a:r>
            <a:rPr lang="zh-CN" altLang="en-US" sz="2600" kern="1200" dirty="0" smtClean="0"/>
            <a:t>编码</a:t>
          </a:r>
          <a:endParaRPr lang="zh-CN" altLang="en-US" sz="2600" kern="1200" dirty="0"/>
        </a:p>
      </dsp:txBody>
      <dsp:txXfrm rot="-5400000">
        <a:off x="1039018" y="48278"/>
        <a:ext cx="5009883" cy="870607"/>
      </dsp:txXfrm>
    </dsp:sp>
    <dsp:sp modelId="{C7205226-990D-49F9-9B78-CD95B525BD4E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2</a:t>
          </a:r>
          <a:endParaRPr lang="zh-CN" altLang="en-US" sz="2900" kern="1200" dirty="0"/>
        </a:p>
      </dsp:txBody>
      <dsp:txXfrm rot="-5400000">
        <a:off x="1" y="1809352"/>
        <a:ext cx="1039018" cy="445294"/>
      </dsp:txXfrm>
    </dsp:sp>
    <dsp:sp modelId="{94C883BC-9AC2-4BF5-A303-539E462E65F4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并行训练</a:t>
          </a:r>
          <a:r>
            <a:rPr lang="en-US" altLang="zh-CN" sz="2600" kern="1200" dirty="0" smtClean="0"/>
            <a:t>3</a:t>
          </a:r>
          <a:r>
            <a:rPr lang="zh-CN" altLang="en-US" sz="2600" kern="1200" dirty="0" smtClean="0"/>
            <a:t>棵树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遍历寻找最优节点</a:t>
          </a:r>
          <a:endParaRPr lang="zh-CN" altLang="en-US" sz="2600" kern="1200" dirty="0"/>
        </a:p>
      </dsp:txBody>
      <dsp:txXfrm rot="-5400000">
        <a:off x="1039018" y="1336942"/>
        <a:ext cx="5009883" cy="870607"/>
      </dsp:txXfrm>
    </dsp:sp>
    <dsp:sp modelId="{BCE871D2-C139-45E3-80C3-08D7EEBE9FDA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3</a:t>
          </a:r>
          <a:endParaRPr lang="zh-CN" altLang="en-US" sz="2900" kern="1200" dirty="0"/>
        </a:p>
      </dsp:txBody>
      <dsp:txXfrm rot="-5400000">
        <a:off x="1" y="3098016"/>
        <a:ext cx="1039018" cy="445294"/>
      </dsp:txXfrm>
    </dsp:sp>
    <dsp:sp modelId="{B452B9B1-1FFF-4C9C-8681-665C45830242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计算残差，梯度迭代</a:t>
          </a:r>
          <a:endParaRPr lang="zh-CN" altLang="en-US" sz="26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729E2-9A52-473B-A0AE-811A11C74352}">
      <dsp:nvSpPr>
        <dsp:cNvPr id="0" name=""/>
        <dsp:cNvSpPr/>
      </dsp:nvSpPr>
      <dsp:spPr>
        <a:xfrm>
          <a:off x="148774" y="792793"/>
          <a:ext cx="3555819" cy="11111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648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Arial" panose="020B0604020202020204" pitchFamily="34" charset="0"/>
              <a:ea typeface="微软雅黑" panose="020B0503020204020204" pitchFamily="34" charset="-122"/>
            </a:rPr>
            <a:t>1.GBDT</a:t>
          </a:r>
          <a:r>
            <a:rPr lang="zh-CN" altLang="en-US" sz="1600" b="1" kern="1200" dirty="0" smtClean="0">
              <a:latin typeface="Arial" panose="020B0604020202020204" pitchFamily="34" charset="0"/>
              <a:ea typeface="微软雅黑" panose="020B0503020204020204" pitchFamily="34" charset="-122"/>
            </a:rPr>
            <a:t>算法目标函数仅仅考虑精度，没有考虑模型的复杂度</a:t>
          </a:r>
          <a:endParaRPr lang="en-US" altLang="zh-CN" sz="1600" b="1" kern="1200" dirty="0" smtClean="0">
            <a:latin typeface="Arial" panose="020B0604020202020204" pitchFamily="34" charset="0"/>
            <a:ea typeface="微软雅黑" panose="020B0503020204020204" pitchFamily="34" charset="-122"/>
          </a:endParaRPr>
        </a:p>
      </dsp:txBody>
      <dsp:txXfrm>
        <a:off x="148774" y="792793"/>
        <a:ext cx="3555819" cy="1111193"/>
      </dsp:txXfrm>
    </dsp:sp>
    <dsp:sp modelId="{95DD3990-24A3-403A-BE73-78459F443F72}">
      <dsp:nvSpPr>
        <dsp:cNvPr id="0" name=""/>
        <dsp:cNvSpPr/>
      </dsp:nvSpPr>
      <dsp:spPr>
        <a:xfrm>
          <a:off x="615" y="632288"/>
          <a:ext cx="777835" cy="116675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21225-79BE-4506-A33F-B36F5CD3413F}">
      <dsp:nvSpPr>
        <dsp:cNvPr id="0" name=""/>
        <dsp:cNvSpPr/>
      </dsp:nvSpPr>
      <dsp:spPr>
        <a:xfrm>
          <a:off x="4044514" y="792793"/>
          <a:ext cx="3555819" cy="11111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648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smtClean="0">
              <a:latin typeface="Arial" panose="020B0604020202020204" pitchFamily="34" charset="0"/>
              <a:ea typeface="微软雅黑" panose="020B0503020204020204" pitchFamily="34" charset="-122"/>
            </a:rPr>
            <a:t>2.GBDT</a:t>
          </a:r>
          <a:r>
            <a:rPr lang="zh-CN" altLang="en-US" sz="1600" b="1" kern="1200" smtClean="0">
              <a:latin typeface="Arial" panose="020B0604020202020204" pitchFamily="34" charset="0"/>
              <a:ea typeface="微软雅黑" panose="020B0503020204020204" pitchFamily="34" charset="-122"/>
            </a:rPr>
            <a:t>算法目标函数确定，迭代方法仅用到一阶导数信息</a:t>
          </a:r>
          <a:endParaRPr lang="zh-CN" altLang="en-US" sz="1600" kern="1200"/>
        </a:p>
      </dsp:txBody>
      <dsp:txXfrm>
        <a:off x="4044514" y="792793"/>
        <a:ext cx="3555819" cy="1111193"/>
      </dsp:txXfrm>
    </dsp:sp>
    <dsp:sp modelId="{19757334-3A1F-49E3-952E-EA05485E3C07}">
      <dsp:nvSpPr>
        <dsp:cNvPr id="0" name=""/>
        <dsp:cNvSpPr/>
      </dsp:nvSpPr>
      <dsp:spPr>
        <a:xfrm>
          <a:off x="3896355" y="632288"/>
          <a:ext cx="777835" cy="1166753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A4895-7D7B-4E37-B924-F1E02A3D6402}">
      <dsp:nvSpPr>
        <dsp:cNvPr id="0" name=""/>
        <dsp:cNvSpPr/>
      </dsp:nvSpPr>
      <dsp:spPr>
        <a:xfrm>
          <a:off x="148774" y="2191663"/>
          <a:ext cx="3555819" cy="11111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648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3.GBDT</a:t>
          </a:r>
          <a:r>
            <a:rPr lang="zh-CN" altLang="en-US" sz="1800" b="1" kern="1200" dirty="0" smtClean="0"/>
            <a:t>算法缺乏对数据抽样的说明</a:t>
          </a:r>
          <a:endParaRPr lang="zh-CN" altLang="en-US" sz="1800" b="1" kern="1200" dirty="0"/>
        </a:p>
      </dsp:txBody>
      <dsp:txXfrm>
        <a:off x="148774" y="2191663"/>
        <a:ext cx="3555819" cy="1111193"/>
      </dsp:txXfrm>
    </dsp:sp>
    <dsp:sp modelId="{A5084036-349E-4951-AC07-3DAF487DF72D}">
      <dsp:nvSpPr>
        <dsp:cNvPr id="0" name=""/>
        <dsp:cNvSpPr/>
      </dsp:nvSpPr>
      <dsp:spPr>
        <a:xfrm>
          <a:off x="615" y="2031157"/>
          <a:ext cx="777835" cy="116675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14CEC-8176-4FFB-BFE5-28382B3874F7}">
      <dsp:nvSpPr>
        <dsp:cNvPr id="0" name=""/>
        <dsp:cNvSpPr/>
      </dsp:nvSpPr>
      <dsp:spPr>
        <a:xfrm>
          <a:off x="4044514" y="2191663"/>
          <a:ext cx="3555819" cy="11111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648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Arial" panose="020B0604020202020204" pitchFamily="34" charset="0"/>
              <a:ea typeface="微软雅黑" panose="020B0503020204020204" pitchFamily="34" charset="-122"/>
            </a:rPr>
            <a:t>4.GBDT</a:t>
          </a:r>
          <a:r>
            <a:rPr lang="zh-CN" altLang="en-US" sz="1600" b="1" kern="1200" dirty="0" smtClean="0">
              <a:latin typeface="Arial" panose="020B0604020202020204" pitchFamily="34" charset="0"/>
              <a:ea typeface="微软雅黑" panose="020B0503020204020204" pitchFamily="34" charset="-122"/>
            </a:rPr>
            <a:t>算法叶子节点的得分函数是平均值</a:t>
          </a:r>
          <a:endParaRPr lang="zh-CN" altLang="en-US" sz="1600" b="1" kern="1200" dirty="0" smtClean="0">
            <a:latin typeface="Arial" panose="020B0604020202020204" pitchFamily="34" charset="0"/>
            <a:ea typeface="微软雅黑" panose="020B0503020204020204" pitchFamily="34" charset="-122"/>
          </a:endParaRPr>
        </a:p>
      </dsp:txBody>
      <dsp:txXfrm>
        <a:off x="4044514" y="2191663"/>
        <a:ext cx="3555819" cy="1111193"/>
      </dsp:txXfrm>
    </dsp:sp>
    <dsp:sp modelId="{8E9B0CD0-2FB6-40AF-AD38-9D9BBF62BA13}">
      <dsp:nvSpPr>
        <dsp:cNvPr id="0" name=""/>
        <dsp:cNvSpPr/>
      </dsp:nvSpPr>
      <dsp:spPr>
        <a:xfrm>
          <a:off x="3896355" y="2031157"/>
          <a:ext cx="777835" cy="1166753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9FFBA-FC91-4D73-9BAE-9DC9F3AF1E28}">
      <dsp:nvSpPr>
        <dsp:cNvPr id="0" name=""/>
        <dsp:cNvSpPr/>
      </dsp:nvSpPr>
      <dsp:spPr>
        <a:xfrm rot="10800000">
          <a:off x="1250268" y="0"/>
          <a:ext cx="5866495" cy="8300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6014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目标函数加入正则项</a:t>
          </a:r>
          <a:endParaRPr lang="zh-CN" altLang="en-US" sz="2400" kern="1200" dirty="0"/>
        </a:p>
      </dsp:txBody>
      <dsp:txXfrm rot="10800000">
        <a:off x="1457772" y="0"/>
        <a:ext cx="5658991" cy="830016"/>
      </dsp:txXfrm>
    </dsp:sp>
    <dsp:sp modelId="{D067805F-F28A-4196-B0F7-93BD1D84E50C}">
      <dsp:nvSpPr>
        <dsp:cNvPr id="0" name=""/>
        <dsp:cNvSpPr/>
      </dsp:nvSpPr>
      <dsp:spPr>
        <a:xfrm>
          <a:off x="777049" y="316"/>
          <a:ext cx="830016" cy="83001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672BB2D-5502-4402-BF85-AF05D3C314D1}">
      <dsp:nvSpPr>
        <dsp:cNvPr id="0" name=""/>
        <dsp:cNvSpPr/>
      </dsp:nvSpPr>
      <dsp:spPr>
        <a:xfrm rot="10800000">
          <a:off x="1399562" y="1078099"/>
          <a:ext cx="4732648" cy="8300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6014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利用一二阶导数信息寻优</a:t>
          </a:r>
          <a:endParaRPr lang="zh-CN" altLang="en-US" sz="2400" kern="1200" dirty="0"/>
        </a:p>
      </dsp:txBody>
      <dsp:txXfrm rot="10800000">
        <a:off x="1607066" y="1078099"/>
        <a:ext cx="4525144" cy="830016"/>
      </dsp:txXfrm>
    </dsp:sp>
    <dsp:sp modelId="{94203E19-FFC7-4348-96EE-44F5FC082E3D}">
      <dsp:nvSpPr>
        <dsp:cNvPr id="0" name=""/>
        <dsp:cNvSpPr/>
      </dsp:nvSpPr>
      <dsp:spPr>
        <a:xfrm>
          <a:off x="984553" y="1078099"/>
          <a:ext cx="830016" cy="83001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78A951-AD84-4E87-A42F-84A5D68C87AF}">
      <dsp:nvSpPr>
        <dsp:cNvPr id="0" name=""/>
        <dsp:cNvSpPr/>
      </dsp:nvSpPr>
      <dsp:spPr>
        <a:xfrm rot="10800000">
          <a:off x="1399562" y="2155883"/>
          <a:ext cx="4732648" cy="8300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6014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叶子节点打分采取最优值评分</a:t>
          </a:r>
          <a:endParaRPr lang="zh-CN" altLang="en-US" sz="2400" kern="1200" dirty="0"/>
        </a:p>
      </dsp:txBody>
      <dsp:txXfrm rot="10800000">
        <a:off x="1607066" y="2155883"/>
        <a:ext cx="4525144" cy="830016"/>
      </dsp:txXfrm>
    </dsp:sp>
    <dsp:sp modelId="{94692E51-4C37-4424-969B-8DD189BA02A6}">
      <dsp:nvSpPr>
        <dsp:cNvPr id="0" name=""/>
        <dsp:cNvSpPr/>
      </dsp:nvSpPr>
      <dsp:spPr>
        <a:xfrm>
          <a:off x="984553" y="2155883"/>
          <a:ext cx="830016" cy="83001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4F7594-A89B-494C-BF58-482CC466ADBF}">
      <dsp:nvSpPr>
        <dsp:cNvPr id="0" name=""/>
        <dsp:cNvSpPr/>
      </dsp:nvSpPr>
      <dsp:spPr>
        <a:xfrm rot="10800000">
          <a:off x="1399562" y="3233666"/>
          <a:ext cx="4732648" cy="8300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6014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采用了样本抽样</a:t>
          </a:r>
          <a:endParaRPr lang="zh-CN" altLang="en-US" sz="2400" kern="1200" dirty="0"/>
        </a:p>
      </dsp:txBody>
      <dsp:txXfrm rot="10800000">
        <a:off x="1607066" y="3233666"/>
        <a:ext cx="4525144" cy="830016"/>
      </dsp:txXfrm>
    </dsp:sp>
    <dsp:sp modelId="{047EE080-56CE-4C2D-BB33-586481CEEC02}">
      <dsp:nvSpPr>
        <dsp:cNvPr id="0" name=""/>
        <dsp:cNvSpPr/>
      </dsp:nvSpPr>
      <dsp:spPr>
        <a:xfrm>
          <a:off x="984553" y="3233666"/>
          <a:ext cx="830016" cy="830016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9CC55-B471-4A66-9262-B8DAC34E1FFD}">
      <dsp:nvSpPr>
        <dsp:cNvPr id="0" name=""/>
        <dsp:cNvSpPr/>
      </dsp:nvSpPr>
      <dsp:spPr>
        <a:xfrm rot="10800000">
          <a:off x="1303273" y="1895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按层生长</a:t>
          </a:r>
          <a:endParaRPr lang="zh-CN" altLang="en-US" sz="3000" kern="1200" dirty="0"/>
        </a:p>
      </dsp:txBody>
      <dsp:txXfrm rot="10800000">
        <a:off x="1585466" y="1895"/>
        <a:ext cx="3771647" cy="1128772"/>
      </dsp:txXfrm>
    </dsp:sp>
    <dsp:sp modelId="{A6B85C64-0F2A-452B-B772-415F25D26C05}">
      <dsp:nvSpPr>
        <dsp:cNvPr id="0" name=""/>
        <dsp:cNvSpPr/>
      </dsp:nvSpPr>
      <dsp:spPr>
        <a:xfrm>
          <a:off x="738886" y="1895"/>
          <a:ext cx="1128772" cy="112877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BA72A-622E-49D3-96D3-3E6DA62F4F0D}">
      <dsp:nvSpPr>
        <dsp:cNvPr id="0" name=""/>
        <dsp:cNvSpPr/>
      </dsp:nvSpPr>
      <dsp:spPr>
        <a:xfrm rot="10800000">
          <a:off x="1303273" y="1467613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没有针对特征抽样的优化</a:t>
          </a:r>
          <a:endParaRPr lang="zh-CN" altLang="en-US" sz="3000" kern="1200" dirty="0"/>
        </a:p>
      </dsp:txBody>
      <dsp:txXfrm rot="10800000">
        <a:off x="1585466" y="1467613"/>
        <a:ext cx="3771647" cy="1128772"/>
      </dsp:txXfrm>
    </dsp:sp>
    <dsp:sp modelId="{4B25D922-7B28-4F23-9F24-14261E4F1AF5}">
      <dsp:nvSpPr>
        <dsp:cNvPr id="0" name=""/>
        <dsp:cNvSpPr/>
      </dsp:nvSpPr>
      <dsp:spPr>
        <a:xfrm>
          <a:off x="738886" y="1467613"/>
          <a:ext cx="1128772" cy="112877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F8D8C-64CB-47D6-AEB9-EB44AE8D71F3}">
      <dsp:nvSpPr>
        <dsp:cNvPr id="0" name=""/>
        <dsp:cNvSpPr/>
      </dsp:nvSpPr>
      <dsp:spPr>
        <a:xfrm rot="10800000">
          <a:off x="1303273" y="2933332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每次分叉都要遍历数据</a:t>
          </a:r>
          <a:endParaRPr lang="zh-CN" altLang="en-US" sz="3000" kern="1200" dirty="0"/>
        </a:p>
      </dsp:txBody>
      <dsp:txXfrm rot="10800000">
        <a:off x="1585466" y="2933332"/>
        <a:ext cx="3771647" cy="1128772"/>
      </dsp:txXfrm>
    </dsp:sp>
    <dsp:sp modelId="{DF5DFED4-665C-4ED3-93FD-A6EAB0273E8F}">
      <dsp:nvSpPr>
        <dsp:cNvPr id="0" name=""/>
        <dsp:cNvSpPr/>
      </dsp:nvSpPr>
      <dsp:spPr>
        <a:xfrm>
          <a:off x="738886" y="2933332"/>
          <a:ext cx="1128772" cy="112877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D205-24AE-41A0-810B-7BB61791FED1}">
      <dsp:nvSpPr>
        <dsp:cNvPr id="0" name=""/>
        <dsp:cNvSpPr/>
      </dsp:nvSpPr>
      <dsp:spPr>
        <a:xfrm rot="5400000">
          <a:off x="-174362" y="174522"/>
          <a:ext cx="1162417" cy="813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1.</a:t>
          </a:r>
          <a:endParaRPr lang="zh-CN" altLang="en-US" sz="2200" kern="1200" dirty="0"/>
        </a:p>
      </dsp:txBody>
      <dsp:txXfrm rot="-5400000">
        <a:off x="1" y="407005"/>
        <a:ext cx="813692" cy="348725"/>
      </dsp:txXfrm>
    </dsp:sp>
    <dsp:sp modelId="{3B58509B-65A3-40F6-95A8-30A6E8A121F4}">
      <dsp:nvSpPr>
        <dsp:cNvPr id="0" name=""/>
        <dsp:cNvSpPr/>
      </dsp:nvSpPr>
      <dsp:spPr>
        <a:xfrm rot="5400000">
          <a:off x="3252677" y="-2438825"/>
          <a:ext cx="755571" cy="5633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对所有特征都按照特征的数值进行预排序。</a:t>
          </a:r>
          <a:endParaRPr lang="zh-CN" altLang="en-US" sz="2200" kern="1200" dirty="0"/>
        </a:p>
      </dsp:txBody>
      <dsp:txXfrm rot="-5400000">
        <a:off x="813692" y="37044"/>
        <a:ext cx="5596657" cy="681803"/>
      </dsp:txXfrm>
    </dsp:sp>
    <dsp:sp modelId="{6426FC8B-8788-4962-BB3A-67C91E23ACD1}">
      <dsp:nvSpPr>
        <dsp:cNvPr id="0" name=""/>
        <dsp:cNvSpPr/>
      </dsp:nvSpPr>
      <dsp:spPr>
        <a:xfrm rot="5400000">
          <a:off x="-174362" y="1135013"/>
          <a:ext cx="1162417" cy="813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2.</a:t>
          </a:r>
          <a:endParaRPr lang="zh-CN" altLang="en-US" sz="2200" kern="1200" dirty="0"/>
        </a:p>
      </dsp:txBody>
      <dsp:txXfrm rot="-5400000">
        <a:off x="1" y="1367496"/>
        <a:ext cx="813692" cy="348725"/>
      </dsp:txXfrm>
    </dsp:sp>
    <dsp:sp modelId="{7C6DE529-0EE1-4573-8EF7-B6F16EE75783}">
      <dsp:nvSpPr>
        <dsp:cNvPr id="0" name=""/>
        <dsp:cNvSpPr/>
      </dsp:nvSpPr>
      <dsp:spPr>
        <a:xfrm rot="5400000">
          <a:off x="3252677" y="-1478334"/>
          <a:ext cx="755571" cy="5633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在遍历分割点的时候用</a:t>
          </a:r>
          <a:r>
            <a:rPr lang="en-US" altLang="en-US" sz="2200" kern="1200" dirty="0" smtClean="0"/>
            <a:t>O(#data)</a:t>
          </a:r>
          <a:r>
            <a:rPr lang="zh-CN" altLang="en-US" sz="2200" kern="1200" dirty="0" smtClean="0"/>
            <a:t>的代价找到一个特征上的最好分割点。</a:t>
          </a:r>
          <a:endParaRPr lang="zh-CN" altLang="en-US" sz="2200" kern="1200" dirty="0"/>
        </a:p>
      </dsp:txBody>
      <dsp:txXfrm rot="-5400000">
        <a:off x="813692" y="997535"/>
        <a:ext cx="5596657" cy="681803"/>
      </dsp:txXfrm>
    </dsp:sp>
    <dsp:sp modelId="{9AFD969F-3E18-4255-A5DF-2344E5206D25}">
      <dsp:nvSpPr>
        <dsp:cNvPr id="0" name=""/>
        <dsp:cNvSpPr/>
      </dsp:nvSpPr>
      <dsp:spPr>
        <a:xfrm rot="5400000">
          <a:off x="-174362" y="2095504"/>
          <a:ext cx="1162417" cy="813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3.</a:t>
          </a:r>
          <a:endParaRPr lang="zh-CN" altLang="en-US" sz="2200" kern="1200" dirty="0"/>
        </a:p>
      </dsp:txBody>
      <dsp:txXfrm rot="-5400000">
        <a:off x="1" y="2327987"/>
        <a:ext cx="813692" cy="348725"/>
      </dsp:txXfrm>
    </dsp:sp>
    <dsp:sp modelId="{1BF90B20-635B-4DC3-B508-DE945A2DE8E3}">
      <dsp:nvSpPr>
        <dsp:cNvPr id="0" name=""/>
        <dsp:cNvSpPr/>
      </dsp:nvSpPr>
      <dsp:spPr>
        <a:xfrm rot="5400000">
          <a:off x="3252677" y="-517843"/>
          <a:ext cx="755571" cy="5633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找到一个特征的分割点后，将数据分裂成左右子节点。</a:t>
          </a:r>
          <a:endParaRPr lang="zh-CN" altLang="en-US" sz="2200" kern="1200" dirty="0"/>
        </a:p>
      </dsp:txBody>
      <dsp:txXfrm rot="-5400000">
        <a:off x="813692" y="1958026"/>
        <a:ext cx="5596657" cy="681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dirty="0" smtClean="0"/>
              <a:t>首先，对所有特征都按照特征的数值进行预排序。</a:t>
            </a:r>
          </a:p>
          <a:p>
            <a:pPr fontAlgn="base"/>
            <a:r>
              <a:rPr lang="zh-CN" altLang="en-US" sz="1200" dirty="0" smtClean="0"/>
              <a:t>其次，在遍历分割点的时候用</a:t>
            </a:r>
            <a:r>
              <a:rPr lang="en-US" altLang="zh-CN" sz="1200" dirty="0" smtClean="0"/>
              <a:t>O(#data)</a:t>
            </a:r>
            <a:r>
              <a:rPr lang="zh-CN" altLang="en-US" sz="1200" dirty="0" smtClean="0"/>
              <a:t>的代价找到一个特征上的最好分割点。</a:t>
            </a:r>
          </a:p>
          <a:p>
            <a:pPr fontAlgn="base"/>
            <a:r>
              <a:rPr lang="zh-CN" altLang="en-US" sz="1200" dirty="0" smtClean="0"/>
              <a:t>最后，找到一个特征的分割点后，将数据分裂成左右子节点。</a:t>
            </a:r>
          </a:p>
          <a:p>
            <a:pPr fontAlgn="base"/>
            <a:r>
              <a:rPr lang="zh-CN" altLang="en-US" sz="1200" dirty="0" smtClean="0"/>
              <a:t>这样的预排序算法的优点是能精确地找到分割点。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7FDE-EE27-404C-82D4-B5A4075A8E3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2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CBEBB"/>
              </a:buClr>
              <a:buSzPct val="80000"/>
              <a:buFont typeface="Webdings" panose="05030102010509060703" pitchFamily="18" charset="2"/>
              <a:buChar char="Ù"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BEBB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传统的</a:t>
            </a: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BEBB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GBDT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BEBB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算法都是生长，也就是对于同一层的叶子遍历所有数据，同时选择最优属性进行分叉分裂生长。这种算法其实大可不必，因为并不是所有的叶子都适合分裂，有些分裂效益很低的节点大可不分裂。</a:t>
            </a: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rgbClr val="2CBEBB"/>
              </a:solidFill>
              <a:effectLst/>
              <a:uLnTx/>
              <a:uFillTx/>
              <a:latin typeface="幼圆"/>
              <a:ea typeface="幼圆"/>
              <a:cs typeface="+mn-cs"/>
            </a:endParaRP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CBEBB"/>
              </a:buClr>
              <a:buSzPct val="80000"/>
              <a:buFont typeface="Webdings" panose="05030102010509060703" pitchFamily="18" charset="2"/>
              <a:buChar char="Ù"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BEBB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基于这个思想，</a:t>
            </a:r>
            <a:r>
              <a:rPr kumimoji="0" lang="en-US" altLang="zh-CN" sz="2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CBEBB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lightgbm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BEBB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提出按照最优叶子分叉</a:t>
            </a: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BEBB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——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BEBB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选择发叉增益最大的叶子节点进行分叉处理，其他节点停止生长。</a:t>
            </a: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rgbClr val="2CBEBB"/>
              </a:solidFill>
              <a:effectLst/>
              <a:uLnTx/>
              <a:uFillTx/>
              <a:latin typeface="幼圆"/>
              <a:ea typeface="幼圆"/>
              <a:cs typeface="+mn-cs"/>
            </a:endParaRP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CBEBB"/>
              </a:buClr>
              <a:buSzPct val="80000"/>
              <a:buFont typeface="Webdings" panose="05030102010509060703" pitchFamily="18" charset="2"/>
              <a:buChar char="Ù"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BEBB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可是这样做，往往为了准确分类，树的深度往往很深，容易过拟合，所以需要提前设置个参数，限制分裂次数。</a:t>
            </a: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rgbClr val="2CBEBB"/>
              </a:solidFill>
              <a:effectLst/>
              <a:uLnTx/>
              <a:uFillTx/>
              <a:latin typeface="幼圆"/>
              <a:ea typeface="幼圆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7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 b="10210"/>
          <a:stretch/>
        </p:blipFill>
        <p:spPr>
          <a:xfrm>
            <a:off x="0" y="353678"/>
            <a:ext cx="9144000" cy="6150634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139351" y="2182487"/>
            <a:ext cx="5132717" cy="1455039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3600" b="1" kern="1000" baseline="0">
                <a:solidFill>
                  <a:srgbClr val="853689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127663" y="4155268"/>
            <a:ext cx="5145202" cy="4846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</p:spTree>
    <p:extLst>
      <p:ext uri="{BB962C8B-B14F-4D97-AF65-F5344CB8AC3E}">
        <p14:creationId xmlns:p14="http://schemas.microsoft.com/office/powerpoint/2010/main" val="40890499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9267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1300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4E8528F-A5BF-443C-BC5C-BFF073E83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324354"/>
            <a:ext cx="7335078" cy="3533645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3238" y="3107862"/>
            <a:ext cx="8136732" cy="338721"/>
          </a:xfrm>
        </p:spPr>
        <p:txBody>
          <a:bodyPr anchor="ctr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3634" y="2479430"/>
            <a:ext cx="8136731" cy="628432"/>
          </a:xfrm>
        </p:spPr>
        <p:txBody>
          <a:bodyPr anchor="ctr">
            <a:normAutofit/>
          </a:bodyPr>
          <a:lstStyle>
            <a:lvl1pPr algn="r">
              <a:defRPr sz="27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47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02443" y="3106199"/>
            <a:ext cx="8137923" cy="395653"/>
          </a:xfrm>
          <a:noFill/>
        </p:spPr>
        <p:txBody>
          <a:bodyPr anchor="b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02443" y="3501852"/>
            <a:ext cx="8137923" cy="730958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F74862-66BF-4944-82B6-CAD60765D7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218" y="0"/>
            <a:ext cx="9088782" cy="2133963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7656E5-C187-4FD3-886F-205383EA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11EB89-3ECD-4AA9-BA70-05C3ED88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7BDD42-DACB-4222-B70D-8E5CAED9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51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9EDE4F7-75C6-4D8E-BF97-918DA60ECF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324354"/>
            <a:ext cx="7335078" cy="3533645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655345" y="2409092"/>
            <a:ext cx="3985418" cy="799530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655345" y="3486126"/>
            <a:ext cx="3985418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655345" y="3801759"/>
            <a:ext cx="398541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7793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 b="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61572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0824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2018/7/24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8950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2018/7/24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5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4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7008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9992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51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2018/7/24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516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51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370936" y="1121434"/>
            <a:ext cx="8436634" cy="531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70936" y="166056"/>
            <a:ext cx="8436635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2443" y="6240463"/>
            <a:ext cx="81379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02443" y="1028700"/>
            <a:ext cx="8137922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64680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ebdings" panose="05030102010509060703" pitchFamily="18" charset="2"/>
        <a:buChar char="Ù"/>
        <a:defRPr lang="zh-CN" altLang="en-US" sz="2400" b="1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xgboost.readthedocs.io/en/latest/" TargetMode="External"/><Relationship Id="rId3" Type="http://schemas.openxmlformats.org/officeDocument/2006/relationships/hyperlink" Target="https://papers.nips.cc/paper/6907-lightgbm-a-highly-efficient-gradient-boosting-decision-tree.pdf" TargetMode="External"/><Relationship Id="rId7" Type="http://schemas.openxmlformats.org/officeDocument/2006/relationships/hyperlink" Target="https://lightgbm.readthedocs.io/en/latest/Features.html" TargetMode="External"/><Relationship Id="rId2" Type="http://schemas.openxmlformats.org/officeDocument/2006/relationships/hyperlink" Target="https://arxiv.org/pdf/1603.02754v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.weixin.qq.com/s/fRGW5iomwt4Sblv7xKTKaw" TargetMode="External"/><Relationship Id="rId5" Type="http://schemas.openxmlformats.org/officeDocument/2006/relationships/hyperlink" Target="https://www.msra.cn/zh-cn/news/features/lightgbm-20170105" TargetMode="External"/><Relationship Id="rId4" Type="http://schemas.openxmlformats.org/officeDocument/2006/relationships/hyperlink" Target="https://www.zhihu.com/question/51644470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bin142857/study-notes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1007268" y="5808079"/>
            <a:ext cx="8136732" cy="33872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报告人：杜斌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1007269" y="3324334"/>
            <a:ext cx="8136731" cy="628432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spc="600" dirty="0" smtClean="0"/>
              <a:t>XGBOOST</a:t>
            </a:r>
            <a:r>
              <a:rPr lang="zh-CN" altLang="en-US" sz="4400" spc="600" dirty="0" smtClean="0"/>
              <a:t>算法报告</a:t>
            </a:r>
            <a:endParaRPr lang="zh-CN" altLang="en-US" sz="44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BB0EF6-71ED-4E9F-BFC0-B0937E921898}"/>
              </a:ext>
            </a:extLst>
          </p:cNvPr>
          <p:cNvCxnSpPr>
            <a:cxnSpLocks/>
          </p:cNvCxnSpPr>
          <p:nvPr/>
        </p:nvCxnSpPr>
        <p:spPr>
          <a:xfrm>
            <a:off x="2332653" y="2584938"/>
            <a:ext cx="63077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算法原理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1521" y="1403797"/>
            <a:ext cx="7739242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残差拟合，梯度迭代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81825" y="1928813"/>
                <a:ext cx="6800045" cy="1727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𝑗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32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>
                                          <a:solidFill>
                                            <a:srgbClr val="5F5F5F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solidFill>
                                                <a:srgbClr val="5F5F5F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solidFill>
                                                <a:srgbClr val="5F5F5F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solidFill>
                                                <a:srgbClr val="5F5F5F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altLang="zh-CN" sz="3200" dirty="0">
                                          <a:solidFill>
                                            <a:srgbClr val="5F5F5F"/>
                                          </a:solidFill>
                                          <a:latin typeface="+mj-ea"/>
                                          <a:ea typeface="+mj-ea"/>
                                        </a:rPr>
                                        <m:t>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3200" dirty="0">
                                          <a:solidFill>
                                            <a:srgbClr val="5F5F5F"/>
                                          </a:solidFill>
                                          <a:latin typeface="+mj-ea"/>
                                          <a:ea typeface="+mj-ea"/>
                                        </a:rPr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zh-CN" altLang="en-US" sz="3200" dirty="0">
                                  <a:latin typeface="+mj-ea"/>
                                  <a:ea typeface="+mj-ea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1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25" y="1928813"/>
                <a:ext cx="6800045" cy="17274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98323" y="3656274"/>
                <a:ext cx="6181859" cy="1693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600" b="1" spc="600" dirty="0" smtClean="0">
                    <a:latin typeface="+mj-ea"/>
                    <a:ea typeface="+mj-ea"/>
                  </a:rPr>
                  <a:t>	j </a:t>
                </a:r>
                <a:r>
                  <a:rPr lang="zh-CN" altLang="en-US" sz="1600" b="1" spc="600" dirty="0" smtClean="0">
                    <a:latin typeface="+mj-ea"/>
                    <a:ea typeface="+mj-ea"/>
                  </a:rPr>
                  <a:t>代表属性值</a:t>
                </a:r>
                <a:r>
                  <a:rPr lang="en-US" altLang="zh-CN" sz="1600" b="1" spc="600" dirty="0" smtClean="0">
                    <a:latin typeface="+mj-ea"/>
                    <a:ea typeface="+mj-ea"/>
                  </a:rPr>
                  <a:t>,</a:t>
                </a:r>
                <a:r>
                  <a:rPr lang="en-US" altLang="zh-CN" sz="1600" b="1" spc="600" dirty="0" err="1" smtClean="0">
                    <a:latin typeface="+mj-ea"/>
                    <a:ea typeface="+mj-ea"/>
                  </a:rPr>
                  <a:t>i</a:t>
                </a:r>
                <a:r>
                  <a:rPr lang="zh-CN" altLang="en-US" sz="1600" b="1" spc="600" dirty="0" smtClean="0">
                    <a:latin typeface="+mj-ea"/>
                    <a:ea typeface="+mj-ea"/>
                  </a:rPr>
                  <a:t>代表</a:t>
                </a:r>
                <a:r>
                  <a:rPr lang="en-US" altLang="zh-CN" sz="1600" b="1" spc="600" dirty="0" smtClean="0">
                    <a:latin typeface="+mj-ea"/>
                    <a:ea typeface="+mj-ea"/>
                  </a:rPr>
                  <a:t>j</a:t>
                </a:r>
                <a:r>
                  <a:rPr lang="zh-CN" altLang="en-US" sz="1600" b="1" spc="600" dirty="0" smtClean="0">
                    <a:latin typeface="+mj-ea"/>
                    <a:ea typeface="+mj-ea"/>
                  </a:rPr>
                  <a:t>属性下第</a:t>
                </a:r>
                <a:r>
                  <a:rPr lang="en-US" altLang="zh-CN" sz="1600" b="1" spc="600" dirty="0" err="1" smtClean="0">
                    <a:latin typeface="+mj-ea"/>
                    <a:ea typeface="+mj-ea"/>
                  </a:rPr>
                  <a:t>i</a:t>
                </a:r>
                <a:r>
                  <a:rPr lang="zh-CN" altLang="en-US" sz="1600" b="1" spc="600" dirty="0" smtClean="0">
                    <a:latin typeface="+mj-ea"/>
                    <a:ea typeface="+mj-ea"/>
                  </a:rPr>
                  <a:t>个样本值（分叉点值），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pc="60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600" b="1" i="1" spc="600" smtClean="0"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</m:e>
                      <m:sub>
                        <m:r>
                          <a:rPr lang="en-US" altLang="zh-CN" sz="1600" b="1" i="1" spc="600" smtClean="0"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zh-CN" altLang="en-US" sz="1600" b="1" i="1" spc="60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zh-CN" altLang="en-US" sz="1600" b="1" i="1" spc="600" smtClean="0">
                        <a:latin typeface="Cambria Math" panose="02040503050406030204" pitchFamily="18" charset="0"/>
                        <a:ea typeface="+mj-ea"/>
                      </a:rPr>
                      <m:t>样本</m:t>
                    </m:r>
                  </m:oMath>
                </a14:m>
                <a:r>
                  <a:rPr lang="zh-CN" altLang="en-US" sz="1600" b="1" spc="600" dirty="0" smtClean="0">
                    <a:latin typeface="+mj-ea"/>
                    <a:ea typeface="+mj-ea"/>
                  </a:rPr>
                  <a:t>真实值，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pc="60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1" i="1" spc="600">
                            <a:latin typeface="Cambria Math" panose="02040503050406030204" pitchFamily="18" charset="0"/>
                            <a:ea typeface="+mj-ea"/>
                          </a:rPr>
                          <m:t>c</m:t>
                        </m:r>
                      </m:e>
                      <m:sub>
                        <m:r>
                          <a:rPr lang="en-US" altLang="zh-CN" sz="1600" b="1" i="1" spc="600" smtClean="0"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zh-CN" altLang="en-US" sz="1600" b="1" i="1" spc="60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</m:oMath>
                </a14:m>
                <a:r>
                  <a:rPr lang="zh-CN" altLang="en-US" sz="1600" b="1" spc="600" dirty="0" smtClean="0">
                    <a:latin typeface="+mj-ea"/>
                    <a:ea typeface="+mj-ea"/>
                  </a:rPr>
                  <a:t>分类后二叉树两个分类内元素结合平均值。</a:t>
                </a:r>
                <a:endParaRPr lang="en-US" altLang="zh-CN" sz="1600" b="1" spc="600" dirty="0" smtClean="0">
                  <a:latin typeface="+mj-ea"/>
                  <a:ea typeface="+mj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b="1" spc="600" dirty="0" smtClean="0">
                    <a:latin typeface="+mj-ea"/>
                    <a:ea typeface="+mj-ea"/>
                  </a:rPr>
                  <a:t>	</a:t>
                </a:r>
                <a:r>
                  <a:rPr lang="zh-CN" altLang="en-US" sz="1600" b="1" spc="600" dirty="0" smtClean="0">
                    <a:latin typeface="+mj-ea"/>
                    <a:ea typeface="+mj-ea"/>
                  </a:rPr>
                  <a:t>最佳分叉点就是遍历属性，选取使得目标函数取值最小的属性以及对应的属性值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323" y="3656274"/>
                <a:ext cx="6181859" cy="1693605"/>
              </a:xfrm>
              <a:prstGeom prst="rect">
                <a:avLst/>
              </a:prstGeom>
              <a:blipFill>
                <a:blip r:embed="rId3"/>
                <a:stretch>
                  <a:fillRect l="-592" b="-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算法原理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50005" y="1300766"/>
                <a:ext cx="7250805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经计算比较，花萼长度为最优特征，最优特征值是</a:t>
                </a:r>
                <a:r>
                  <a:rPr lang="en-US" altLang="zh-CN" sz="20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5.1cm;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0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可</a:t>
                </a:r>
                <a:r>
                  <a:rPr lang="zh-CN" altLang="en-US" sz="20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得</a:t>
                </a:r>
                <a:r>
                  <a:rPr lang="zh-CN" altLang="en-US" sz="20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针对山鸢尾</a:t>
                </a:r>
                <a:r>
                  <a:rPr lang="zh-CN" altLang="en-US" sz="20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第一</a:t>
                </a:r>
                <a:r>
                  <a:rPr lang="zh-CN" altLang="en-US" sz="20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棵分类树函数表达式为：</a:t>
                </a:r>
                <a:endPara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(x</a:t>
                </a:r>
                <a:r>
                  <a:rPr lang="en-US" altLang="zh-CN" sz="20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)=1*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+0.2*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0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第一棵树残差</a:t>
                </a:r>
                <a:endParaRPr lang="zh-CN" altLang="en-US" sz="2000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05" y="1300766"/>
                <a:ext cx="7250805" cy="1692771"/>
              </a:xfrm>
              <a:prstGeom prst="rect">
                <a:avLst/>
              </a:prstGeom>
              <a:blipFill>
                <a:blip r:embed="rId2"/>
                <a:stretch>
                  <a:fillRect l="-840" b="-3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98804"/>
              </p:ext>
            </p:extLst>
          </p:nvPr>
        </p:nvGraphicFramePr>
        <p:xfrm>
          <a:off x="1098997" y="3109891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953992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43578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080981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41949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样本编号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真实值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预测值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残差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1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7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7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3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825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8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算法原理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320619"/>
              </p:ext>
            </p:extLst>
          </p:nvPr>
        </p:nvGraphicFramePr>
        <p:xfrm>
          <a:off x="1236103" y="1964121"/>
          <a:ext cx="6096000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209488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52500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10936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80287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85194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5958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样本编号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花萼长度（</a:t>
                      </a:r>
                      <a:r>
                        <a:rPr lang="en-US" altLang="zh-CN" dirty="0" smtClean="0"/>
                        <a:t>cm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花萼宽度（</a:t>
                      </a:r>
                      <a:r>
                        <a:rPr lang="en-US" altLang="zh-CN" dirty="0" smtClean="0"/>
                        <a:t>cm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花瓣长度（</a:t>
                      </a:r>
                      <a:r>
                        <a:rPr lang="en-US" altLang="zh-CN" dirty="0" smtClean="0"/>
                        <a:t>cm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花的种类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真实值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山鸢尾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3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山鸢尾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杂色鸢尾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1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杂色鸢尾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6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维多利亚鸢尾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-0.2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维多利亚鸢尾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4631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33341" y="1300766"/>
            <a:ext cx="4275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针对山鸢尾的第二棵树输入值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236103" y="5087155"/>
                <a:ext cx="7404660" cy="1175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b="1" spc="300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重复第一棵树的生长历程，获得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b="1" i="1" spc="3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第二棵树</m:t>
                        </m:r>
                        <m:r>
                          <a:rPr lang="zh-CN" altLang="en-US" b="1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函数</m:t>
                        </m:r>
                        <m:r>
                          <a:rPr lang="en-US" altLang="zh-CN" b="1" i="1" spc="3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</m:e>
                      <m:sub>
                        <m:r>
                          <a:rPr lang="en-US" altLang="zh-CN" b="1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zh-CN" altLang="en-US" b="1" i="1" spc="3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（</m:t>
                    </m:r>
                    <m:r>
                      <a:rPr lang="en-US" altLang="zh-CN" b="1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  <m:r>
                      <a:rPr lang="zh-CN" altLang="en-US" b="1" i="1" spc="3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）</m:t>
                    </m:r>
                  </m:oMath>
                </a14:m>
                <a:r>
                  <a:rPr lang="en-US" altLang="zh-CN" b="1" spc="300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b="1" spc="300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同理，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pc="3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b="1" i="1" spc="3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第</m:t>
                        </m:r>
                        <m:r>
                          <a:rPr lang="zh-CN" altLang="en-US" b="1" i="1" spc="3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三</m:t>
                        </m:r>
                        <m:r>
                          <a:rPr lang="zh-CN" altLang="en-US" b="1" i="1" spc="3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棵树</m:t>
                        </m:r>
                        <m:r>
                          <a:rPr lang="zh-CN" altLang="en-US" b="1" i="1" spc="3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函数</m:t>
                        </m:r>
                        <m:r>
                          <a:rPr lang="en-US" altLang="zh-CN" b="1" i="1" spc="3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</m:e>
                      <m:sub>
                        <m:r>
                          <a:rPr lang="en-US" altLang="zh-CN" b="1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𝟑</m:t>
                        </m:r>
                      </m:sub>
                    </m:sSub>
                    <m:d>
                      <m:dPr>
                        <m:begChr m:val="（"/>
                        <m:endChr m:val="）"/>
                        <m:ctrlPr>
                          <a:rPr lang="zh-CN" altLang="en-US" b="1" i="1" spc="3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 spc="3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</m:d>
                    <m:r>
                      <a:rPr lang="en-US" altLang="zh-CN" b="1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……</m:t>
                    </m:r>
                    <m:sSub>
                      <m:sSubPr>
                        <m:ctrlPr>
                          <a:rPr lang="en-US" altLang="zh-CN" b="1" i="1" spc="3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b="1" i="1" spc="3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第</m:t>
                        </m:r>
                        <m:r>
                          <a:rPr lang="en-US" altLang="zh-CN" b="1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zh-CN" altLang="en-US" b="1" i="1" spc="3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棵树</m:t>
                        </m:r>
                        <m:r>
                          <a:rPr lang="zh-CN" altLang="en-US" b="1" i="1" spc="3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函数</m:t>
                        </m:r>
                        <m:r>
                          <a:rPr lang="en-US" altLang="zh-CN" b="1" i="1" spc="3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</m:e>
                      <m:sub>
                        <m:r>
                          <a:rPr lang="en-US" altLang="zh-CN" b="1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b>
                    </m:sSub>
                    <m:r>
                      <a:rPr lang="zh-CN" altLang="en-US" b="1" i="1" spc="3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（</m:t>
                    </m:r>
                    <m:r>
                      <a:rPr lang="en-US" altLang="zh-CN" b="1" i="1" spc="3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  <m:r>
                      <a:rPr lang="zh-CN" altLang="en-US" b="1" i="1" spc="3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）</m:t>
                    </m:r>
                  </m:oMath>
                </a14:m>
                <a:endParaRPr lang="en-US" altLang="zh-CN" b="1" spc="300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b="1" spc="300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最终决策树模型是</a:t>
                </a:r>
                <a:r>
                  <a:rPr lang="en-US" altLang="zh-CN" b="1" spc="600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F=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 spc="6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pc="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b="1" i="1" spc="6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1" i="1" spc="6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b="1" i="1" spc="6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pc="60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pc="60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 spc="60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pc="6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1" i="1" spc="6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  <m:r>
                          <a:rPr lang="en-US" altLang="zh-CN" b="1" i="1" spc="6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1400" b="1" spc="600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03" y="5087155"/>
                <a:ext cx="7404660" cy="1175194"/>
              </a:xfrm>
              <a:prstGeom prst="rect">
                <a:avLst/>
              </a:prstGeom>
              <a:blipFill>
                <a:blip r:embed="rId2"/>
                <a:stretch>
                  <a:fillRect l="-741" b="-55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5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算法原理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59760991"/>
              </p:ext>
            </p:extLst>
          </p:nvPr>
        </p:nvGraphicFramePr>
        <p:xfrm>
          <a:off x="914400" y="2305318"/>
          <a:ext cx="7600950" cy="3935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10613" y="1397000"/>
            <a:ext cx="43144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小结</a:t>
            </a:r>
            <a:r>
              <a:rPr lang="en-US" altLang="zh-CN" sz="3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传统的</a:t>
            </a:r>
            <a:r>
              <a:rPr lang="en-US" altLang="zh-CN" sz="3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GBDT):</a:t>
            </a:r>
            <a:endParaRPr lang="zh-CN" altLang="en-US" sz="36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6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改进</a:t>
            </a:r>
            <a:r>
              <a:rPr lang="zh-CN" altLang="en-US" sz="3200" dirty="0" smtClean="0"/>
              <a:t>版</a:t>
            </a:r>
            <a:r>
              <a:rPr lang="en-US" altLang="zh-CN" sz="3200" dirty="0" smtClean="0"/>
              <a:t>----XGBOOST</a:t>
            </a:r>
            <a:r>
              <a:rPr lang="zh-CN" altLang="en-US" sz="3200" dirty="0" smtClean="0"/>
              <a:t>算法</a:t>
            </a:r>
            <a:r>
              <a:rPr lang="zh-CN" altLang="en-US" sz="3200" dirty="0" smtClean="0"/>
              <a:t>原理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4FF6E1D-9CD6-4AD9-B088-580F00B1DF6A}"/>
              </a:ext>
            </a:extLst>
          </p:cNvPr>
          <p:cNvCxnSpPr/>
          <p:nvPr/>
        </p:nvCxnSpPr>
        <p:spPr>
          <a:xfrm>
            <a:off x="502444" y="3505221"/>
            <a:ext cx="8137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34ED2-6BAA-4A4A-ACE5-0DE108C5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改进版</a:t>
            </a:r>
            <a:r>
              <a:rPr lang="en-US" altLang="zh-CN" dirty="0" smtClean="0"/>
              <a:t>-----XGBOOST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F2858B-1718-40B9-BD9A-E4530FC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82635-60FF-4463-882B-4431E651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55687727"/>
              </p:ext>
            </p:extLst>
          </p:nvPr>
        </p:nvGraphicFramePr>
        <p:xfrm>
          <a:off x="1523999" y="1397000"/>
          <a:ext cx="71167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32886" y="1397000"/>
            <a:ext cx="1153064" cy="322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5400" dirty="0">
                <a:latin typeface="Arial" panose="020B0604020202020204" pitchFamily="34" charset="0"/>
                <a:ea typeface="微软雅黑" panose="020B0503020204020204" pitchFamily="34" charset="-122"/>
              </a:rPr>
              <a:t>改进点</a:t>
            </a:r>
            <a:endParaRPr lang="en-US" altLang="zh-CN" sz="5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0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1" y="1314450"/>
            <a:ext cx="6447501" cy="86806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数学细节说明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70936" y="1121434"/>
                <a:ext cx="8773064" cy="5311982"/>
              </a:xfrm>
            </p:spPr>
            <p:txBody>
              <a:bodyPr>
                <a:normAutofit/>
              </a:bodyPr>
              <a:lstStyle/>
              <a:p>
                <a:endParaRPr lang="en-US" altLang="zh-CN" sz="2100" dirty="0" smtClean="0"/>
              </a:p>
              <a:p>
                <a:endParaRPr lang="en-US" altLang="zh-CN" sz="2100" dirty="0"/>
              </a:p>
              <a:p>
                <a:r>
                  <a:rPr lang="en-US" altLang="zh-CN" sz="2100" dirty="0" smtClean="0"/>
                  <a:t>Input</a:t>
                </a:r>
                <a:r>
                  <a:rPr lang="en-US" altLang="zh-CN" dirty="0"/>
                  <a:t>:   </a:t>
                </a:r>
                <a:r>
                  <a:rPr lang="zh-CN" altLang="en-US" dirty="0"/>
                  <a:t>研究对象给定数据集合</a:t>
                </a:r>
                <a:r>
                  <a:rPr lang="en-US" altLang="zh-CN" dirty="0"/>
                  <a:t>D{(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)},</a:t>
                </a:r>
                <a:r>
                  <a:rPr lang="en-US" altLang="zh-CN" dirty="0"/>
                  <a:t> (|D|=n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dim(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)=m,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zh-CN" altLang="en-US" sz="1800" dirty="0"/>
                  <a:t>树</a:t>
                </a:r>
                <a:r>
                  <a:rPr lang="zh-CN" altLang="en-US" sz="1800" dirty="0"/>
                  <a:t>函数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pc="45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pc="45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i="1" spc="45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pc="45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pc="450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pc="45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pc="45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pc="450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pc="450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pc="45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pc="45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pc="45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pc="450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pc="450" dirty="0"/>
              </a:p>
              <a:p>
                <a:r>
                  <a:rPr lang="en-US" altLang="zh-CN" b="0" dirty="0">
                    <a:latin typeface="Cambria Math" panose="02040503050406030204" pitchFamily="18" charset="0"/>
                  </a:rPr>
                  <a:t>       </a:t>
                </a:r>
                <a:r>
                  <a:rPr lang="en-US" altLang="zh-CN" dirty="0"/>
                  <a:t>where </a:t>
                </a:r>
                <a:r>
                  <a:rPr lang="en-US" altLang="zh-CN" dirty="0"/>
                  <a:t>F = {f(x)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(x</a:t>
                </a:r>
                <a:r>
                  <a:rPr lang="en-US" altLang="zh-CN" dirty="0"/>
                  <a:t>)}(q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/>
                  <a:t>→ </a:t>
                </a:r>
                <a:r>
                  <a:rPr lang="en-US" altLang="zh-CN" dirty="0" err="1"/>
                  <a:t>T,w</a:t>
                </a:r>
                <a:r>
                  <a:rPr lang="en-US" altLang="zh-CN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endParaRPr lang="zh-CN" alt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936" y="1121434"/>
                <a:ext cx="8773064" cy="5311982"/>
              </a:xfrm>
              <a:blipFill>
                <a:blip r:embed="rId2"/>
                <a:stretch>
                  <a:fillRect l="-417" r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02870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8001" y="192139"/>
            <a:ext cx="797877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改进版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-----XGBOOST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算法原理</a:t>
            </a:r>
            <a:endParaRPr lang="zh-CN" altLang="en-US" sz="1400" dirty="0">
              <a:solidFill>
                <a:srgbClr val="5F5F5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67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549350" y="1237184"/>
            <a:ext cx="6447501" cy="429065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</a:rPr>
              <a:t>目标函数（核心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6" y="1971154"/>
            <a:ext cx="7598535" cy="255299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50007" y="4524150"/>
                <a:ext cx="7598534" cy="138499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35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1. </a:t>
                </a:r>
                <a:r>
                  <a:rPr lang="en-US" altLang="zh-CN" sz="21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l(y,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1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1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21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)</a:t>
                </a:r>
                <a:r>
                  <a:rPr lang="zh-CN" altLang="en-US" sz="21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是任一个可导的凸函数，</a:t>
                </a:r>
                <a:r>
                  <a:rPr lang="zh-CN" altLang="en-US" sz="21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比如均方误差函数</a:t>
                </a:r>
                <a:endParaRPr lang="en-US" altLang="zh-CN" sz="2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r>
                  <a:rPr lang="en-US" altLang="zh-CN" sz="21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2. T</a:t>
                </a:r>
                <a:r>
                  <a:rPr lang="zh-CN" altLang="en-US" sz="21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是树叶子总数目，</a:t>
                </a:r>
                <a:r>
                  <a:rPr lang="en-US" altLang="zh-CN" sz="21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w</a:t>
                </a:r>
                <a:r>
                  <a:rPr lang="zh-CN" altLang="en-US" sz="21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为叶子值，对一棵树来说就是一个多维向量</a:t>
                </a:r>
                <a:endParaRPr lang="en-US" altLang="zh-CN" sz="2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r>
                  <a:rPr lang="en-US" altLang="zh-CN" sz="21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3. </a:t>
                </a:r>
                <a:r>
                  <a:rPr lang="el-GR" altLang="zh-CN" sz="21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γ</a:t>
                </a:r>
                <a:r>
                  <a:rPr lang="en-US" altLang="zh-CN" sz="21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</a:t>
                </a:r>
                <a:r>
                  <a:rPr lang="el-GR" altLang="zh-CN" sz="21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λ</a:t>
                </a:r>
                <a:r>
                  <a:rPr lang="zh-CN" altLang="en-US" sz="21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是已知正值系数，可自由设置，</a:t>
                </a:r>
                <a:r>
                  <a:rPr lang="en-US" altLang="zh-CN" sz="2100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xgboost</a:t>
                </a:r>
                <a:r>
                  <a:rPr lang="zh-CN" altLang="en-US" sz="21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程序中默认均是</a:t>
                </a:r>
                <a:r>
                  <a:rPr lang="en-US" altLang="zh-CN" sz="21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</a:t>
                </a:r>
                <a:endParaRPr lang="zh-CN" altLang="en-US" sz="2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07" y="4524150"/>
                <a:ext cx="7598534" cy="1384995"/>
              </a:xfrm>
              <a:prstGeom prst="rect">
                <a:avLst/>
              </a:prstGeom>
              <a:blipFill>
                <a:blip r:embed="rId3"/>
                <a:stretch>
                  <a:fillRect l="-1041" t="-4367" b="-9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03238" y="262994"/>
            <a:ext cx="6083008" cy="66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改进版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-----XGBOOST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算法原理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6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34ED2-6BAA-4A4A-ACE5-0DE108C5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改进版</a:t>
            </a:r>
            <a:r>
              <a:rPr lang="en-US" altLang="zh-CN" dirty="0" smtClean="0"/>
              <a:t>-----XGBOOST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F2858B-1718-40B9-BD9A-E4530FC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82635-60FF-4463-882B-4431E651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800627316"/>
              </p:ext>
            </p:extLst>
          </p:nvPr>
        </p:nvGraphicFramePr>
        <p:xfrm>
          <a:off x="1523999" y="2356834"/>
          <a:ext cx="7116764" cy="310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508000" y="1223493"/>
            <a:ext cx="8007350" cy="104318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求目标函数在特定属性（特定属性值）的最小值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3257285"/>
            <a:ext cx="7835899" cy="19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9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1" y="1314450"/>
            <a:ext cx="6447501" cy="629529"/>
          </a:xfrm>
        </p:spPr>
        <p:txBody>
          <a:bodyPr/>
          <a:lstStyle/>
          <a:p>
            <a:r>
              <a:rPr lang="zh-CN" altLang="en-US" dirty="0" smtClean="0"/>
              <a:t>推导过程：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19379" y="2234038"/>
                <a:ext cx="6447501" cy="3455384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1.</a:t>
                </a:r>
                <a:r>
                  <a:rPr lang="zh-CN" altLang="en-US" sz="1800" dirty="0"/>
                  <a:t>代入假定新增函数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dirty="0"/>
                  <a:t>到目标函数中</a:t>
                </a:r>
                <a:endParaRPr lang="en-US" altLang="zh-CN" sz="1800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sz="1800" dirty="0"/>
                  <a:t>泰勒展开二阶项为下式：</a:t>
                </a: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sz="1800" dirty="0"/>
                  <a:t>除去常数项，化简为下式：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9379" y="2234038"/>
                <a:ext cx="6447501" cy="3455384"/>
              </a:xfrm>
              <a:blipFill>
                <a:blip r:embed="rId2"/>
                <a:stretch>
                  <a:fillRect l="-283" t="-879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2627971"/>
            <a:ext cx="5062391" cy="628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50" y="3782253"/>
            <a:ext cx="5062391" cy="6724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15" y="4919215"/>
            <a:ext cx="4972763" cy="7702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3238" y="360608"/>
            <a:ext cx="781651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改进版</a:t>
            </a:r>
            <a:r>
              <a:rPr lang="en-US" altLang="zh-CN" sz="3200" b="1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-----XGBOOST</a:t>
            </a:r>
            <a:r>
              <a:rPr lang="zh-CN" altLang="en-US" sz="3200" b="1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算法原理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9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3" y="901698"/>
            <a:ext cx="8137923" cy="75247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目录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3" y="1924049"/>
            <a:ext cx="8137923" cy="32670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94453690"/>
              </p:ext>
            </p:extLst>
          </p:nvPr>
        </p:nvGraphicFramePr>
        <p:xfrm>
          <a:off x="1042988" y="2117725"/>
          <a:ext cx="6829425" cy="3536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4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92" y="1134040"/>
            <a:ext cx="6447501" cy="43961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推导过程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1639" y="1619046"/>
            <a:ext cx="6447501" cy="424668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100" dirty="0"/>
              <a:t>利用指标集合函数转化求和指标（</a:t>
            </a:r>
            <a:r>
              <a:rPr lang="zh-CN" altLang="en-US" sz="2100" dirty="0">
                <a:solidFill>
                  <a:srgbClr val="7030A0"/>
                </a:solidFill>
              </a:rPr>
              <a:t>出彩点</a:t>
            </a:r>
            <a:r>
              <a:rPr lang="zh-CN" altLang="en-US" sz="2100" dirty="0"/>
              <a:t>）</a:t>
            </a:r>
            <a:endParaRPr lang="en-US" altLang="zh-CN" sz="2100" dirty="0"/>
          </a:p>
          <a:p>
            <a:endParaRPr lang="en-US" altLang="zh-CN" sz="2100" dirty="0"/>
          </a:p>
          <a:p>
            <a:endParaRPr lang="en-US" altLang="zh-CN" sz="2100" dirty="0"/>
          </a:p>
          <a:p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  <a:p>
            <a:r>
              <a:rPr lang="zh-CN" altLang="en-US" sz="2100" dirty="0"/>
              <a:t>视为</a:t>
            </a:r>
            <a:r>
              <a:rPr lang="zh-CN" altLang="en-US" sz="2100" dirty="0"/>
              <a:t>关于</a:t>
            </a:r>
            <a:r>
              <a:rPr lang="en-US" altLang="zh-CN" sz="2100" dirty="0"/>
              <a:t>w</a:t>
            </a:r>
            <a:r>
              <a:rPr lang="zh-CN" altLang="en-US" sz="2100" dirty="0"/>
              <a:t>的二次函数，求出最小值与最小值点</a:t>
            </a:r>
            <a:endParaRPr lang="en-US" altLang="zh-CN" sz="2100" dirty="0"/>
          </a:p>
          <a:p>
            <a:r>
              <a:rPr lang="zh-CN" altLang="en-US" sz="1800" dirty="0"/>
              <a:t>最小值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最小值</a:t>
            </a:r>
            <a:r>
              <a:rPr lang="zh-CN" altLang="en-US" sz="1800" dirty="0"/>
              <a:t>点（树结构得分函数）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30" y="2050695"/>
            <a:ext cx="5701537" cy="15501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99" y="4313640"/>
            <a:ext cx="4595270" cy="7277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25" y="5372100"/>
            <a:ext cx="4712402" cy="628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75" y="857251"/>
            <a:ext cx="9144000" cy="51434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4592" y="309678"/>
            <a:ext cx="7971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改进版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-----XGBOOST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算法原理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25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1" y="1299017"/>
            <a:ext cx="6447501" cy="58732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推导过程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1" y="1827922"/>
            <a:ext cx="6447501" cy="1820824"/>
          </a:xfrm>
        </p:spPr>
        <p:txBody>
          <a:bodyPr>
            <a:normAutofit/>
          </a:bodyPr>
          <a:lstStyle/>
          <a:p>
            <a:r>
              <a:rPr lang="zh-CN" altLang="en-US" dirty="0"/>
              <a:t>        不可能计算所有树结构，利用贪心算法进行分支</a:t>
            </a:r>
            <a:r>
              <a:rPr lang="en-US" altLang="zh-CN" dirty="0"/>
              <a:t>,</a:t>
            </a:r>
            <a:r>
              <a:rPr lang="zh-CN" altLang="en-US" dirty="0"/>
              <a:t>计算特征增益，选择最大的进行分支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255"/>
          <a:stretch/>
        </p:blipFill>
        <p:spPr>
          <a:xfrm>
            <a:off x="834949" y="3648746"/>
            <a:ext cx="7805813" cy="2232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3238" y="351226"/>
            <a:ext cx="71155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改进版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-----XGBOOST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算法原理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3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249" y="973309"/>
            <a:ext cx="6447501" cy="559190"/>
          </a:xfrm>
        </p:spPr>
        <p:txBody>
          <a:bodyPr>
            <a:normAutofit/>
          </a:bodyPr>
          <a:lstStyle/>
          <a:p>
            <a:endParaRPr lang="zh-CN" altLang="en-US" sz="3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48249" y="1363363"/>
                <a:ext cx="6447501" cy="4550375"/>
              </a:xfr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针对大数据（工程系统优化）：</a:t>
                </a:r>
                <a:endParaRPr lang="en-US" altLang="zh-CN" dirty="0"/>
              </a:p>
              <a:p>
                <a:pPr marL="300038" lvl="1" indent="0">
                  <a:spcBef>
                    <a:spcPts val="1350"/>
                  </a:spcBef>
                  <a:buNone/>
                </a:pPr>
                <a:r>
                  <a:rPr lang="en-US" altLang="zh-CN" sz="1950" b="1" dirty="0"/>
                  <a:t> </a:t>
                </a:r>
                <a:r>
                  <a:rPr lang="en-US" altLang="zh-CN" sz="2250" b="1" dirty="0">
                    <a:solidFill>
                      <a:srgbClr val="FF0000"/>
                    </a:solidFill>
                  </a:rPr>
                  <a:t>block</a:t>
                </a:r>
                <a:r>
                  <a:rPr lang="zh-CN" altLang="en-US" sz="2250" b="1" dirty="0">
                    <a:solidFill>
                      <a:srgbClr val="FF0000"/>
                    </a:solidFill>
                  </a:rPr>
                  <a:t>块技术</a:t>
                </a:r>
                <a:r>
                  <a:rPr lang="zh-CN" altLang="en-US" sz="1950" b="1" dirty="0"/>
                  <a:t>：训练前将数据预先排序为</a:t>
                </a:r>
                <a:r>
                  <a:rPr lang="en-US" altLang="zh-CN" sz="1950" b="1" dirty="0"/>
                  <a:t>block</a:t>
                </a:r>
                <a:r>
                  <a:rPr lang="zh-CN" altLang="en-US" sz="1950" b="1" dirty="0"/>
                  <a:t>，训练过程中重复使用，减少计算量</a:t>
                </a:r>
                <a:endParaRPr lang="en-US" altLang="zh-CN" sz="1950" b="1" dirty="0"/>
              </a:p>
              <a:p>
                <a:pPr marL="300038" lvl="1" indent="0">
                  <a:spcBef>
                    <a:spcPts val="1350"/>
                  </a:spcBef>
                  <a:buNone/>
                </a:pPr>
                <a:r>
                  <a:rPr lang="zh-CN" altLang="en-US" sz="2550" b="1" dirty="0">
                    <a:solidFill>
                      <a:srgbClr val="FF0000"/>
                    </a:solidFill>
                  </a:rPr>
                  <a:t>列抽样</a:t>
                </a:r>
                <a:r>
                  <a:rPr lang="zh-CN" altLang="en-US" sz="1950" b="1" dirty="0"/>
                  <a:t>：针对特征冗余</a:t>
                </a:r>
                <a:endParaRPr lang="en-US" altLang="zh-CN" sz="1950" b="1" dirty="0"/>
              </a:p>
              <a:p>
                <a:pPr marL="300038" lvl="1" indent="0">
                  <a:spcBef>
                    <a:spcPts val="1350"/>
                  </a:spcBef>
                  <a:buNone/>
                </a:pPr>
                <a:r>
                  <a:rPr lang="en-US" altLang="zh-CN" sz="1950" b="1" dirty="0">
                    <a:solidFill>
                      <a:srgbClr val="FF0000"/>
                    </a:solidFill>
                  </a:rPr>
                  <a:t>Weighted Quantile Sketch</a:t>
                </a:r>
                <a:r>
                  <a:rPr lang="zh-CN" altLang="en-US" sz="1950" b="1" dirty="0">
                    <a:solidFill>
                      <a:srgbClr val="FF0000"/>
                    </a:solidFill>
                  </a:rPr>
                  <a:t>（</a:t>
                </a:r>
                <a:r>
                  <a:rPr lang="zh-CN" altLang="en-US" sz="1950" b="1" dirty="0">
                    <a:solidFill>
                      <a:srgbClr val="7030A0"/>
                    </a:solidFill>
                  </a:rPr>
                  <a:t>出彩点</a:t>
                </a:r>
                <a:r>
                  <a:rPr lang="zh-CN" altLang="en-US" sz="1950" b="1" dirty="0">
                    <a:solidFill>
                      <a:srgbClr val="FF0000"/>
                    </a:solidFill>
                  </a:rPr>
                  <a:t>）</a:t>
                </a:r>
                <a:r>
                  <a:rPr lang="zh-CN" altLang="en-US" sz="2250" b="1" dirty="0"/>
                  <a:t>：</a:t>
                </a:r>
                <a:r>
                  <a:rPr lang="zh-CN" altLang="en-US" sz="1650" b="1" dirty="0"/>
                  <a:t>利用</a:t>
                </a:r>
                <a:r>
                  <a:rPr lang="zh-CN" altLang="en-US" sz="1650" b="1" dirty="0"/>
                  <a:t>二</a:t>
                </a:r>
                <a:r>
                  <a:rPr lang="zh-CN" altLang="en-US" sz="1650" b="1" dirty="0"/>
                  <a:t>阶导数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5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5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1650" b="1" i="1">
                        <a:latin typeface="Cambria Math" panose="02040503050406030204" pitchFamily="18" charset="0"/>
                      </a:rPr>
                      <m:t>作为</m:t>
                    </m:r>
                  </m:oMath>
                </a14:m>
                <a:r>
                  <a:rPr lang="zh-CN" altLang="en-US" sz="1650" b="1" dirty="0"/>
                  <a:t>权重，利用自定义</a:t>
                </a:r>
                <a:r>
                  <a:rPr lang="en-US" altLang="zh-CN" sz="1650" b="1" dirty="0"/>
                  <a:t>rank </a:t>
                </a:r>
                <a:r>
                  <a:rPr lang="zh-CN" altLang="en-US" sz="1650" b="1" dirty="0"/>
                  <a:t>函数进行排序选取合适的属性分叉边界点</a:t>
                </a:r>
                <a:endParaRPr lang="en-US" altLang="zh-CN" sz="1650" b="1" dirty="0"/>
              </a:p>
              <a:p>
                <a:pPr marL="300038" lvl="1" indent="0">
                  <a:spcBef>
                    <a:spcPts val="2250"/>
                  </a:spcBef>
                  <a:buNone/>
                </a:pPr>
                <a:r>
                  <a:rPr lang="en-US" altLang="zh-CN" sz="1950" b="1" dirty="0">
                    <a:solidFill>
                      <a:srgbClr val="FF0000"/>
                    </a:solidFill>
                  </a:rPr>
                  <a:t>cache-aware access</a:t>
                </a:r>
                <a:r>
                  <a:rPr lang="zh-CN" altLang="en-US" sz="1950" b="1" dirty="0"/>
                  <a:t>：合理设置</a:t>
                </a:r>
                <a:r>
                  <a:rPr lang="en-US" altLang="zh-CN" sz="1950" b="1" dirty="0"/>
                  <a:t>block</a:t>
                </a:r>
                <a:r>
                  <a:rPr lang="zh-CN" altLang="en-US" sz="1950" b="1" dirty="0"/>
                  <a:t>大小，充分利用</a:t>
                </a:r>
                <a:r>
                  <a:rPr lang="en-US" altLang="zh-CN" sz="1950" b="1" dirty="0"/>
                  <a:t>CPU</a:t>
                </a:r>
                <a:r>
                  <a:rPr lang="zh-CN" altLang="en-US" sz="1950" b="1" dirty="0"/>
                  <a:t>读取缓存进行加速</a:t>
                </a:r>
                <a:endParaRPr lang="en-US" altLang="zh-CN" sz="1950" b="1" dirty="0"/>
              </a:p>
              <a:p>
                <a:pPr marL="300038" lvl="1" indent="0">
                  <a:spcBef>
                    <a:spcPts val="1350"/>
                  </a:spcBef>
                  <a:buNone/>
                </a:pPr>
                <a:r>
                  <a:rPr lang="en-US" altLang="zh-CN" sz="2250" b="1" dirty="0">
                    <a:solidFill>
                      <a:srgbClr val="FF0000"/>
                    </a:solidFill>
                  </a:rPr>
                  <a:t>out-of-core</a:t>
                </a:r>
                <a:r>
                  <a:rPr lang="zh-CN" altLang="en-US" sz="1950" b="1" dirty="0">
                    <a:solidFill>
                      <a:srgbClr val="FF0000"/>
                    </a:solidFill>
                  </a:rPr>
                  <a:t>：</a:t>
                </a:r>
                <a:r>
                  <a:rPr lang="zh-CN" altLang="en-US" sz="1650" dirty="0"/>
                  <a:t>通过将</a:t>
                </a:r>
                <a:r>
                  <a:rPr lang="en-US" altLang="zh-CN" sz="1650" dirty="0"/>
                  <a:t>block</a:t>
                </a:r>
                <a:r>
                  <a:rPr lang="zh-CN" altLang="en-US" sz="1650" dirty="0"/>
                  <a:t>压缩（</a:t>
                </a:r>
                <a:r>
                  <a:rPr lang="en-US" altLang="zh-CN" sz="1650" dirty="0"/>
                  <a:t>block </a:t>
                </a:r>
                <a:r>
                  <a:rPr lang="en-US" altLang="zh-CN" sz="1650" dirty="0" err="1"/>
                  <a:t>compressoin</a:t>
                </a:r>
                <a:r>
                  <a:rPr lang="zh-CN" altLang="en-US" sz="1650" dirty="0"/>
                  <a:t>）并存储到硬盘上，并且通过将</a:t>
                </a:r>
                <a:r>
                  <a:rPr lang="en-US" altLang="zh-CN" sz="1650" dirty="0"/>
                  <a:t>block</a:t>
                </a:r>
                <a:r>
                  <a:rPr lang="zh-CN" altLang="en-US" sz="1650" dirty="0"/>
                  <a:t>分区到多个硬盘上（</a:t>
                </a:r>
                <a:r>
                  <a:rPr lang="en-US" altLang="zh-CN" sz="1650" dirty="0"/>
                  <a:t>block </a:t>
                </a:r>
                <a:r>
                  <a:rPr lang="en-US" altLang="zh-CN" sz="1650" dirty="0" err="1"/>
                  <a:t>Sharding</a:t>
                </a:r>
                <a:r>
                  <a:rPr lang="zh-CN" altLang="en-US" sz="1650" dirty="0"/>
                  <a:t>）实现了更大的</a:t>
                </a:r>
                <a:r>
                  <a:rPr lang="en-US" altLang="zh-CN" sz="1650" dirty="0"/>
                  <a:t>IO </a:t>
                </a:r>
                <a:r>
                  <a:rPr lang="zh-CN" altLang="en-US" sz="1650" dirty="0"/>
                  <a:t>读写速度</a:t>
                </a:r>
                <a:endParaRPr lang="zh-CN" altLang="en-US" sz="255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8249" y="1363363"/>
                <a:ext cx="6447501" cy="4550375"/>
              </a:xfrm>
              <a:blipFill>
                <a:blip r:embed="rId2"/>
                <a:stretch>
                  <a:fillRect l="-94" t="-1738" r="-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82672" y="306105"/>
            <a:ext cx="73580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改进版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-----XGBOOST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算法原理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2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1" y="1314450"/>
            <a:ext cx="6447501" cy="555674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Weighted Quantile </a:t>
            </a:r>
            <a:r>
              <a:rPr lang="en-US" altLang="zh-CN" b="1" dirty="0" smtClean="0">
                <a:solidFill>
                  <a:srgbClr val="FF0000"/>
                </a:solidFill>
              </a:rPr>
              <a:t>Sketch</a:t>
            </a:r>
            <a:r>
              <a:rPr lang="zh-CN" altLang="en-US" b="1" dirty="0" smtClean="0">
                <a:solidFill>
                  <a:srgbClr val="FF0000"/>
                </a:solidFill>
              </a:rPr>
              <a:t>详解：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55164" y="1878446"/>
                <a:ext cx="6447501" cy="299641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sz="1800" dirty="0"/>
                  <a:t>记得我们分类时候选择属性以及属性分界点是怎么办吗？</a:t>
                </a: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r>
                  <a:rPr lang="zh-CN" altLang="en-US" sz="1800" dirty="0"/>
                  <a:t>枚举法！</a:t>
                </a:r>
                <a:endParaRPr lang="en-US" altLang="zh-CN" sz="1800" dirty="0"/>
              </a:p>
              <a:p>
                <a:r>
                  <a:rPr lang="zh-CN" altLang="en-US" sz="1800" dirty="0"/>
                  <a:t>对于排序好的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jk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一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一</m:t>
                    </m:r>
                  </m:oMath>
                </a14:m>
                <a:r>
                  <a:rPr lang="zh-CN" altLang="en-US" sz="1800" dirty="0"/>
                  <a:t>求它的增益函数，这对大数据来说是不现实的。</a:t>
                </a:r>
                <a:endParaRPr lang="en-US" altLang="zh-CN" sz="1800" dirty="0"/>
              </a:p>
              <a:p>
                <a:r>
                  <a:rPr lang="zh-CN" altLang="en-US" sz="1800" dirty="0"/>
                  <a:t>怎么办呢</a:t>
                </a:r>
                <a:r>
                  <a:rPr lang="zh-CN" altLang="en-US" sz="1800" dirty="0" smtClean="0"/>
                  <a:t>？</a:t>
                </a:r>
                <a:endParaRPr lang="en-US" altLang="zh-CN" sz="1800" dirty="0" smtClean="0"/>
              </a:p>
              <a:p>
                <a:r>
                  <a:rPr lang="zh-CN" altLang="en-US" sz="1800" dirty="0" smtClean="0"/>
                  <a:t>采用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加权抽样</a:t>
                </a:r>
                <a:r>
                  <a:rPr lang="zh-CN" altLang="en-US" sz="1800" dirty="0" smtClean="0"/>
                  <a:t>方法</a:t>
                </a:r>
                <a:r>
                  <a:rPr lang="en-US" altLang="zh-CN" sz="1800" dirty="0" smtClean="0"/>
                  <a:t>-----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Weighted Quantile </a:t>
                </a:r>
                <a:r>
                  <a:rPr lang="en-US" altLang="zh-CN" sz="1800" dirty="0" smtClean="0">
                    <a:solidFill>
                      <a:srgbClr val="FF0000"/>
                    </a:solidFill>
                  </a:rPr>
                  <a:t>Sketch</a:t>
                </a:r>
                <a:r>
                  <a:rPr lang="zh-CN" altLang="en-US" sz="1800" dirty="0" smtClean="0">
                    <a:solidFill>
                      <a:srgbClr val="FF0000"/>
                    </a:solidFill>
                  </a:rPr>
                  <a:t>的本质</a:t>
                </a:r>
                <a:endParaRPr lang="en-US" altLang="zh-CN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164" y="1878446"/>
                <a:ext cx="6447501" cy="2996418"/>
              </a:xfrm>
              <a:blipFill>
                <a:blip r:embed="rId2"/>
                <a:stretch>
                  <a:fillRect t="-813" r="-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1" y="2349812"/>
            <a:ext cx="6272726" cy="27230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859" y="5072899"/>
            <a:ext cx="5138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Age , </a:t>
            </a:r>
            <a:r>
              <a:rPr lang="en-US" altLang="zh-CN" sz="3000" dirty="0"/>
              <a:t>gender</a:t>
            </a:r>
            <a:r>
              <a:rPr lang="zh-CN" altLang="en-US" sz="3000" dirty="0"/>
              <a:t>等都是属性，</a:t>
            </a:r>
            <a:r>
              <a:rPr lang="en-US" altLang="zh-CN" sz="3000" dirty="0"/>
              <a:t>age</a:t>
            </a:r>
            <a:r>
              <a:rPr lang="zh-CN" altLang="en-US" sz="3000" dirty="0"/>
              <a:t>的</a:t>
            </a:r>
            <a:r>
              <a:rPr lang="en-US" altLang="zh-CN" sz="3000" dirty="0"/>
              <a:t>15</a:t>
            </a:r>
            <a:r>
              <a:rPr lang="zh-CN" altLang="en-US" sz="3000" dirty="0"/>
              <a:t>是分界点</a:t>
            </a:r>
            <a:endParaRPr lang="zh-CN" altLang="en-US" sz="3000" dirty="0"/>
          </a:p>
        </p:txBody>
      </p:sp>
      <p:sp>
        <p:nvSpPr>
          <p:cNvPr id="6" name="矩形 5"/>
          <p:cNvSpPr/>
          <p:nvPr/>
        </p:nvSpPr>
        <p:spPr>
          <a:xfrm>
            <a:off x="508001" y="433127"/>
            <a:ext cx="83296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改进版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-----XGBOOST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算法原理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6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1" y="1314450"/>
            <a:ext cx="6447501" cy="587327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Weighted Quantile Sketch</a:t>
            </a:r>
            <a:r>
              <a:rPr lang="zh-CN" altLang="en-US" b="1" dirty="0">
                <a:solidFill>
                  <a:srgbClr val="FF0000"/>
                </a:solidFill>
              </a:rPr>
              <a:t>详解：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68232" y="1901777"/>
                <a:ext cx="6447501" cy="49562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1900" dirty="0" smtClean="0"/>
                  <a:t>为什是加权呢？而不是随机取样呢？</a:t>
                </a:r>
                <a:endParaRPr lang="en-US" altLang="zh-CN" sz="1900" dirty="0" smtClean="0"/>
              </a:p>
              <a:p>
                <a:r>
                  <a:rPr lang="zh-CN" altLang="en-US" sz="1900" dirty="0" smtClean="0"/>
                  <a:t>我们</a:t>
                </a:r>
                <a:r>
                  <a:rPr lang="zh-CN" altLang="en-US" sz="1900" dirty="0"/>
                  <a:t>可以看在</a:t>
                </a:r>
                <a:r>
                  <a:rPr lang="en-US" altLang="zh-CN" sz="1900" dirty="0"/>
                  <a:t>LOSS</a:t>
                </a:r>
                <a:r>
                  <a:rPr lang="zh-CN" altLang="en-US" sz="1900" dirty="0"/>
                  <a:t>目标函数中，我们每棵树拟合的是上一棵树的残差，换言之，每个数据重要性是不一样的，我们注意到如下公式：</a:t>
                </a:r>
                <a:endParaRPr lang="en-US" altLang="zh-CN" sz="1900" dirty="0"/>
              </a:p>
              <a:p>
                <a:endParaRPr lang="en-US" altLang="zh-CN" sz="1900" dirty="0"/>
              </a:p>
              <a:p>
                <a:endParaRPr lang="en-US" altLang="zh-CN" sz="1500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1500" dirty="0">
                    <a:hlinkClick r:id="rId2" action="ppaction://hlinksldjump"/>
                  </a:rPr>
                  <a:t>小伙伴忘记出自哪里的点击这里</a:t>
                </a:r>
                <a:endParaRPr lang="en-US" altLang="zh-CN" sz="1500" dirty="0"/>
              </a:p>
              <a:p>
                <a:pPr marL="0" indent="0">
                  <a:buNone/>
                </a:pPr>
                <a:r>
                  <a:rPr lang="zh-CN" altLang="en-US" sz="1500" dirty="0"/>
                  <a:t>   化简配方得：</a:t>
                </a:r>
                <a:endParaRPr lang="en-US" altLang="zh-CN" sz="1500" dirty="0"/>
              </a:p>
              <a:p>
                <a:pPr marL="0" indent="0">
                  <a:buNone/>
                </a:pPr>
                <a:endParaRPr lang="en-US" altLang="zh-CN" sz="1500" dirty="0"/>
              </a:p>
              <a:p>
                <a:pPr marL="0" indent="0">
                  <a:buNone/>
                </a:pPr>
                <a:endParaRPr lang="en-US" altLang="zh-CN" sz="1500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B0F0"/>
                    </a:solidFill>
                  </a:rPr>
                  <a:t>看到没有二阶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导数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数据误差权重！！！</a:t>
                </a:r>
                <a:endParaRPr lang="zh-CN" altLang="en-US" sz="21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8232" y="1901777"/>
                <a:ext cx="6447501" cy="4956223"/>
              </a:xfrm>
              <a:blipFill>
                <a:blip r:embed="rId3"/>
                <a:stretch>
                  <a:fillRect l="-1418" t="-615" r="-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02" y="3772669"/>
            <a:ext cx="4294163" cy="6072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24" y="5559224"/>
            <a:ext cx="5643616" cy="5579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0051" y="436646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改进版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-----XGBOOST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算法原理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08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1" y="1314451"/>
            <a:ext cx="6447501" cy="52402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Weighted Quantile Sketch</a:t>
            </a:r>
            <a:r>
              <a:rPr lang="zh-CN" altLang="en-US" b="1" dirty="0">
                <a:solidFill>
                  <a:srgbClr val="FF0000"/>
                </a:solidFill>
              </a:rPr>
              <a:t>详解：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788" y="1838472"/>
            <a:ext cx="6447501" cy="3549800"/>
          </a:xfrm>
        </p:spPr>
        <p:txBody>
          <a:bodyPr/>
          <a:lstStyle/>
          <a:p>
            <a:r>
              <a:rPr lang="zh-CN" altLang="en-US" sz="1500" dirty="0"/>
              <a:t>首次启发，我们类比频数直方图思想，自定义</a:t>
            </a:r>
            <a:r>
              <a:rPr lang="en-US" altLang="zh-CN" sz="1500" dirty="0"/>
              <a:t>rank</a:t>
            </a:r>
            <a:r>
              <a:rPr lang="zh-CN" altLang="en-US" sz="1500" dirty="0"/>
              <a:t>函数  </a:t>
            </a:r>
            <a:r>
              <a:rPr lang="en-US" altLang="zh-CN" sz="2100" dirty="0"/>
              <a:t>r(x)</a:t>
            </a:r>
          </a:p>
          <a:p>
            <a:endParaRPr lang="en-US" altLang="zh-CN" sz="2100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81" y="2269766"/>
            <a:ext cx="5580314" cy="17232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36381" y="2221470"/>
            <a:ext cx="613607" cy="316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81" y="3993059"/>
            <a:ext cx="5580314" cy="14059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3238" y="383356"/>
            <a:ext cx="8635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改进版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-----XGBOOST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算法原理</a:t>
            </a:r>
            <a:endParaRPr lang="zh-CN" altLang="en-US" dirty="0"/>
          </a:p>
        </p:txBody>
      </p:sp>
      <p:sp>
        <p:nvSpPr>
          <p:cNvPr id="8" name="左箭头 7"/>
          <p:cNvSpPr/>
          <p:nvPr/>
        </p:nvSpPr>
        <p:spPr>
          <a:xfrm>
            <a:off x="5886450" y="3471863"/>
            <a:ext cx="1763839" cy="2286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50288" y="2135745"/>
            <a:ext cx="1093661" cy="362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权重归一化</a:t>
            </a:r>
            <a:endParaRPr lang="zh-CN" altLang="en-US" sz="36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0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1" y="1314451"/>
            <a:ext cx="6447501" cy="52402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Weighted Quantile Sketch</a:t>
            </a:r>
            <a:r>
              <a:rPr lang="zh-CN" altLang="en-US" b="1" dirty="0">
                <a:solidFill>
                  <a:srgbClr val="FF0000"/>
                </a:solidFill>
              </a:rPr>
              <a:t>详解：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8001" y="2034567"/>
                <a:ext cx="7864474" cy="33704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       ……                                                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1" y="2034567"/>
                <a:ext cx="7864474" cy="33704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 flipV="1">
            <a:off x="856666" y="4238599"/>
            <a:ext cx="7639634" cy="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0" idx="0"/>
          </p:cNvCxnSpPr>
          <p:nvPr/>
        </p:nvCxnSpPr>
        <p:spPr>
          <a:xfrm flipH="1">
            <a:off x="1214884" y="3719786"/>
            <a:ext cx="3185" cy="518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41807" y="3719786"/>
            <a:ext cx="0" cy="5933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185786" y="3719786"/>
            <a:ext cx="0" cy="5188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大括号 19"/>
          <p:cNvSpPr/>
          <p:nvPr/>
        </p:nvSpPr>
        <p:spPr>
          <a:xfrm rot="16200000">
            <a:off x="1433267" y="3011246"/>
            <a:ext cx="493341" cy="9237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694683" y="3692137"/>
            <a:ext cx="10550" cy="4718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03238" y="269099"/>
            <a:ext cx="79930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改进版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-----XGBOOST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算法原理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4884" y="2843213"/>
            <a:ext cx="17712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间隔小于</a:t>
            </a:r>
            <a:r>
              <a:rPr lang="el-GR" altLang="zh-CN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ε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70954" y="5129213"/>
                <a:ext cx="7001459" cy="452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将同一属性的</a:t>
                </a:r>
                <a:r>
                  <a:rPr lang="en-US" altLang="zh-CN" sz="20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个特征值分成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num>
                      <m:den>
                        <m:r>
                          <a:rPr lang="el-GR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𝜺</m:t>
                        </m:r>
                      </m:den>
                    </m:f>
                    <m:r>
                      <a:rPr lang="zh-CN" altLang="en-US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个</m:t>
                    </m:r>
                  </m:oMath>
                </a14:m>
                <a:r>
                  <a:rPr lang="zh-CN" altLang="en-US" sz="20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分桶，每个桶内权重和为</a:t>
                </a:r>
                <a:r>
                  <a:rPr lang="el-GR" altLang="zh-CN" sz="20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ε</a:t>
                </a:r>
                <a:endParaRPr lang="zh-CN" altLang="en-US" sz="2000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54" y="5129213"/>
                <a:ext cx="7001459" cy="452945"/>
              </a:xfrm>
              <a:prstGeom prst="rect">
                <a:avLst/>
              </a:prstGeom>
              <a:blipFill>
                <a:blip r:embed="rId3"/>
                <a:stretch>
                  <a:fillRect l="-958" t="-92000" b="-15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1" y="1314450"/>
            <a:ext cx="6447501" cy="587327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Weighted Quantile Sketch</a:t>
            </a:r>
            <a:r>
              <a:rPr lang="zh-CN" altLang="en-US" b="1" dirty="0">
                <a:solidFill>
                  <a:srgbClr val="FF0000"/>
                </a:solidFill>
              </a:rPr>
              <a:t>详解：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1" y="1901777"/>
            <a:ext cx="6447501" cy="3486495"/>
          </a:xfrm>
        </p:spPr>
        <p:txBody>
          <a:bodyPr>
            <a:normAutofit/>
          </a:bodyPr>
          <a:lstStyle/>
          <a:p>
            <a:r>
              <a:rPr lang="zh-CN" altLang="en-US" dirty="0"/>
              <a:t>伪代码：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74" y="2001805"/>
            <a:ext cx="6197550" cy="33864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3238" y="387274"/>
            <a:ext cx="7426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改进版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-----XGBOOST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算法原理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86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34ED2-6BAA-4A4A-ACE5-0DE108C5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改进版</a:t>
            </a:r>
            <a:r>
              <a:rPr lang="en-US" altLang="zh-CN" dirty="0" smtClean="0"/>
              <a:t>-----XGBOOST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F2858B-1718-40B9-BD9A-E4530FC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82635-60FF-4463-882B-4431E651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>
            <p:extLst/>
          </p:nvPr>
        </p:nvGraphicFramePr>
        <p:xfrm>
          <a:off x="1523999" y="1397000"/>
          <a:ext cx="71167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09682046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4363" y="1397000"/>
            <a:ext cx="14144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latin typeface="Arial" panose="020B0604020202020204" pitchFamily="34" charset="0"/>
                <a:ea typeface="微软雅黑" panose="020B0503020204020204" pitchFamily="34" charset="-122"/>
              </a:rPr>
              <a:t>小结</a:t>
            </a:r>
            <a:endParaRPr lang="zh-CN" altLang="en-US" sz="4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2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挑战者</a:t>
            </a:r>
            <a:r>
              <a:rPr lang="en-US" altLang="zh-CN" sz="3200" dirty="0" smtClean="0"/>
              <a:t>----LIGHTGBM</a:t>
            </a:r>
            <a:r>
              <a:rPr lang="zh-CN" altLang="en-US" sz="3200" dirty="0" smtClean="0"/>
              <a:t>算法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4FF6E1D-9CD6-4AD9-B088-580F00B1DF6A}"/>
              </a:ext>
            </a:extLst>
          </p:cNvPr>
          <p:cNvCxnSpPr/>
          <p:nvPr/>
        </p:nvCxnSpPr>
        <p:spPr>
          <a:xfrm>
            <a:off x="502444" y="3505221"/>
            <a:ext cx="8137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GBDT</a:t>
            </a:r>
            <a:r>
              <a:rPr lang="zh-CN" altLang="en-US" sz="3200" dirty="0" smtClean="0"/>
              <a:t>算法原理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4FF6E1D-9CD6-4AD9-B088-580F00B1DF6A}"/>
              </a:ext>
            </a:extLst>
          </p:cNvPr>
          <p:cNvCxnSpPr/>
          <p:nvPr/>
        </p:nvCxnSpPr>
        <p:spPr>
          <a:xfrm>
            <a:off x="502444" y="3505221"/>
            <a:ext cx="8137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397" y="1028700"/>
            <a:ext cx="7514035" cy="131444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回顾一下</a:t>
            </a:r>
            <a:r>
              <a:rPr lang="en-US" altLang="zh-CN" dirty="0" err="1" smtClean="0">
                <a:solidFill>
                  <a:srgbClr val="FF0000"/>
                </a:solidFill>
              </a:rPr>
              <a:t>xgboost</a:t>
            </a:r>
            <a:r>
              <a:rPr lang="zh-CN" altLang="en-US" dirty="0" smtClean="0">
                <a:solidFill>
                  <a:srgbClr val="FF0000"/>
                </a:solidFill>
              </a:rPr>
              <a:t>算法：</a:t>
            </a:r>
            <a:r>
              <a:rPr lang="zh-CN" altLang="en-US" dirty="0">
                <a:solidFill>
                  <a:srgbClr val="000000"/>
                </a:solidFill>
                <a:latin typeface="wf_segoe-ui_normal"/>
              </a:rPr>
              <a:t>基于预排序的方法（</a:t>
            </a:r>
            <a:r>
              <a:rPr lang="en-US" altLang="zh-CN" dirty="0">
                <a:solidFill>
                  <a:srgbClr val="000000"/>
                </a:solidFill>
                <a:latin typeface="wf_segoe-ui_normal"/>
              </a:rPr>
              <a:t>pre-sorted</a:t>
            </a:r>
            <a:r>
              <a:rPr lang="zh-CN" altLang="en-US" dirty="0">
                <a:solidFill>
                  <a:srgbClr val="000000"/>
                </a:solidFill>
                <a:latin typeface="wf_segoe-ui_normal"/>
              </a:rPr>
              <a:t>）的决策</a:t>
            </a:r>
            <a:r>
              <a:rPr lang="zh-CN" altLang="en-US" dirty="0" smtClean="0">
                <a:solidFill>
                  <a:srgbClr val="000000"/>
                </a:solidFill>
                <a:latin typeface="wf_segoe-ui_normal"/>
              </a:rPr>
              <a:t>树算法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75498"/>
              </p:ext>
            </p:extLst>
          </p:nvPr>
        </p:nvGraphicFramePr>
        <p:xfrm>
          <a:off x="837009" y="2590799"/>
          <a:ext cx="6447234" cy="3083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508397" y="443925"/>
            <a:ext cx="7615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挑战者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-----LIGHTGBM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算法原理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7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1" y="1130300"/>
            <a:ext cx="6447501" cy="329450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LIGHTGBM</a:t>
            </a:r>
            <a:r>
              <a:rPr lang="zh-CN" altLang="en-US" dirty="0" smtClean="0"/>
              <a:t>四个</a:t>
            </a:r>
            <a:r>
              <a:rPr lang="zh-CN" altLang="en-US" dirty="0"/>
              <a:t>出彩点：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047836"/>
              </p:ext>
            </p:extLst>
          </p:nvPr>
        </p:nvGraphicFramePr>
        <p:xfrm>
          <a:off x="683751" y="1628775"/>
          <a:ext cx="6096000" cy="4091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/>
          <p:cNvSpPr/>
          <p:nvPr/>
        </p:nvSpPr>
        <p:spPr>
          <a:xfrm>
            <a:off x="503238" y="399798"/>
            <a:ext cx="6803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挑战者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-----LIGHTGBM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算法原理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83751" y="5208030"/>
            <a:ext cx="6096000" cy="1032433"/>
            <a:chOff x="0" y="116721"/>
            <a:chExt cx="6096000" cy="1032433"/>
          </a:xfrm>
          <a:scene3d>
            <a:camera prst="orthographicFront"/>
            <a:lightRig rig="flat" dir="t"/>
          </a:scene3d>
        </p:grpSpPr>
        <p:sp>
          <p:nvSpPr>
            <p:cNvPr id="7" name="圆角矩形 6"/>
            <p:cNvSpPr/>
            <p:nvPr/>
          </p:nvSpPr>
          <p:spPr>
            <a:xfrm>
              <a:off x="0" y="116721"/>
              <a:ext cx="6096000" cy="103243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8" name="圆角矩形 4"/>
            <p:cNvSpPr txBox="1"/>
            <p:nvPr/>
          </p:nvSpPr>
          <p:spPr>
            <a:xfrm>
              <a:off x="50399" y="167120"/>
              <a:ext cx="5995202" cy="9316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 kern="12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919547" y="5453008"/>
            <a:ext cx="3190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Histogram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6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1" y="1314450"/>
            <a:ext cx="6447501" cy="613064"/>
          </a:xfrm>
        </p:spPr>
        <p:txBody>
          <a:bodyPr>
            <a:normAutofit/>
          </a:bodyPr>
          <a:lstStyle/>
          <a:p>
            <a:r>
              <a:rPr lang="en-US" altLang="zh-CN" sz="3300" dirty="0">
                <a:solidFill>
                  <a:srgbClr val="FF0000"/>
                </a:solidFill>
              </a:rPr>
              <a:t>GOSS</a:t>
            </a:r>
            <a:r>
              <a:rPr lang="zh-CN" altLang="en-US" sz="3300" dirty="0">
                <a:solidFill>
                  <a:srgbClr val="FF0000"/>
                </a:solidFill>
              </a:rPr>
              <a:t>算法（减少样本）</a:t>
            </a:r>
            <a:endParaRPr lang="zh-CN" altLang="en-US" sz="33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1" y="2041814"/>
            <a:ext cx="8132762" cy="4816186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具体算法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求出</a:t>
            </a:r>
            <a:r>
              <a:rPr lang="zh-CN" altLang="en-US" dirty="0"/>
              <a:t>第一次迭代中所有数据的</a:t>
            </a:r>
            <a:r>
              <a:rPr lang="zh-CN" altLang="en-US" dirty="0">
                <a:solidFill>
                  <a:srgbClr val="FF0000"/>
                </a:solidFill>
              </a:rPr>
              <a:t>梯度</a:t>
            </a:r>
            <a:r>
              <a:rPr lang="zh-CN" altLang="en-US" dirty="0"/>
              <a:t>差，进行</a:t>
            </a:r>
            <a:r>
              <a:rPr lang="zh-CN" altLang="en-US" dirty="0"/>
              <a:t>降序</a:t>
            </a:r>
            <a:r>
              <a:rPr lang="zh-CN" altLang="en-US" dirty="0" smtClean="0"/>
              <a:t>排序。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设定</a:t>
            </a:r>
            <a:r>
              <a:rPr lang="zh-CN" altLang="en-US" dirty="0"/>
              <a:t>阈值</a:t>
            </a:r>
            <a:r>
              <a:rPr lang="en-US" altLang="zh-CN" dirty="0"/>
              <a:t>a /b,</a:t>
            </a:r>
            <a:r>
              <a:rPr lang="zh-CN" altLang="en-US" dirty="0"/>
              <a:t>选取前</a:t>
            </a:r>
            <a:r>
              <a:rPr lang="en-US" altLang="zh-CN" dirty="0"/>
              <a:t>a*100%</a:t>
            </a:r>
            <a:r>
              <a:rPr lang="zh-CN" altLang="en-US" dirty="0"/>
              <a:t>的全部取出，再加上剩下的按照</a:t>
            </a:r>
            <a:r>
              <a:rPr lang="en-US" altLang="zh-CN" dirty="0"/>
              <a:t>b*100%</a:t>
            </a:r>
            <a:r>
              <a:rPr lang="zh-CN" altLang="en-US" dirty="0"/>
              <a:t>的比例随机取出，两个集合合并做成</a:t>
            </a:r>
            <a:r>
              <a:rPr lang="en-US" altLang="zh-CN" dirty="0" err="1" smtClean="0"/>
              <a:t>testset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进行</a:t>
            </a:r>
            <a:r>
              <a:rPr lang="zh-CN" altLang="en-US" dirty="0"/>
              <a:t>下一步训练，为了保证数据结果稳定，在低梯度数据前要乘上一个增益常数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为啥要用梯度呢？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3238" y="358200"/>
            <a:ext cx="7507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挑战者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-----LIGHTGBM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算法原理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32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1" y="1314450"/>
            <a:ext cx="7207249" cy="71697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带深度限制的</a:t>
            </a:r>
            <a:r>
              <a:rPr lang="en-US" altLang="zh-CN" dirty="0"/>
              <a:t>Leaf-wise</a:t>
            </a:r>
            <a:r>
              <a:rPr lang="zh-CN" altLang="en-US" dirty="0"/>
              <a:t>的叶子生长策略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493" y="2226253"/>
            <a:ext cx="6447501" cy="4145972"/>
          </a:xfrm>
        </p:spPr>
        <p:txBody>
          <a:bodyPr>
            <a:noAutofit/>
          </a:bodyPr>
          <a:lstStyle/>
          <a:p>
            <a:r>
              <a:rPr lang="zh-CN" altLang="en-US" sz="2100" dirty="0" smtClean="0"/>
              <a:t>请</a:t>
            </a:r>
            <a:r>
              <a:rPr lang="zh-CN" altLang="en-US" sz="2100" dirty="0"/>
              <a:t>看效果图：</a:t>
            </a:r>
            <a:endParaRPr lang="zh-CN" altLang="en-US" sz="2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031423"/>
            <a:ext cx="8640762" cy="25016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3" y="4374574"/>
            <a:ext cx="8603457" cy="24834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3238" y="237232"/>
            <a:ext cx="72120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挑战者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-----LIGHTGBM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  <a:cs typeface="+mj-cs"/>
              </a:rPr>
              <a:t>算法原理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82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1" y="1075459"/>
            <a:ext cx="7921624" cy="58189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Exclusive Feature Bundling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减少特征）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1" y="1657351"/>
            <a:ext cx="6447501" cy="3730922"/>
          </a:xfrm>
        </p:spPr>
        <p:txBody>
          <a:bodyPr>
            <a:normAutofit fontScale="92500"/>
          </a:bodyPr>
          <a:lstStyle/>
          <a:p>
            <a:r>
              <a:rPr lang="zh-CN" altLang="en-US" sz="1800" dirty="0"/>
              <a:t>让我们思考一个问题：</a:t>
            </a:r>
            <a:endParaRPr lang="en-US" altLang="zh-CN" sz="1800" dirty="0"/>
          </a:p>
          <a:p>
            <a:r>
              <a:rPr lang="zh-CN" altLang="en-US" sz="1800" dirty="0"/>
              <a:t>生存的意义是什么？我存在的独特性在哪里？</a:t>
            </a:r>
            <a:endParaRPr lang="en-US" altLang="zh-CN" sz="1800" dirty="0"/>
          </a:p>
          <a:p>
            <a:r>
              <a:rPr lang="zh-CN" altLang="en-US" sz="1800" dirty="0"/>
              <a:t>不好意思。。。</a:t>
            </a:r>
            <a:endParaRPr lang="en-US" altLang="zh-CN" sz="1800" dirty="0"/>
          </a:p>
          <a:p>
            <a:r>
              <a:rPr lang="zh-CN" altLang="en-US" sz="1800" dirty="0"/>
              <a:t>应该</a:t>
            </a:r>
            <a:r>
              <a:rPr lang="zh-CN" altLang="en-US" sz="1800" dirty="0"/>
              <a:t>是如果特征冗余怎么办？我们真的需要那么多特征分类吗？</a:t>
            </a:r>
            <a:endParaRPr lang="en-US" altLang="zh-CN" sz="1800" dirty="0"/>
          </a:p>
          <a:p>
            <a:r>
              <a:rPr lang="zh-CN" altLang="en-US" sz="1800" dirty="0"/>
              <a:t>比如在计算机图像处理中，一幅图像提取的特征很容易冗余？</a:t>
            </a:r>
            <a:endParaRPr lang="en-US" altLang="zh-CN" sz="1800" dirty="0"/>
          </a:p>
          <a:p>
            <a:r>
              <a:rPr lang="zh-CN" altLang="en-US" sz="1800" dirty="0"/>
              <a:t>这时候我们联系生活，生活中我们面对复杂事物的基本技巧之一是什么？</a:t>
            </a:r>
            <a:endParaRPr lang="en-US" altLang="zh-CN" sz="1800" dirty="0"/>
          </a:p>
          <a:p>
            <a:r>
              <a:rPr lang="zh-CN" altLang="en-US" sz="4050" dirty="0"/>
              <a:t>分类！</a:t>
            </a:r>
            <a:endParaRPr lang="en-US" altLang="zh-CN" sz="405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03027" y="2294267"/>
            <a:ext cx="4468091" cy="2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03237" y="218392"/>
            <a:ext cx="72405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挑战者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-----LIGHTGBM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算法原理</a:t>
            </a:r>
            <a:endParaRPr lang="zh-CN" altLang="en-US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8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1" y="1782042"/>
            <a:ext cx="6447501" cy="3606230"/>
          </a:xfrm>
        </p:spPr>
        <p:txBody>
          <a:bodyPr>
            <a:noAutofit/>
          </a:bodyPr>
          <a:lstStyle/>
          <a:p>
            <a:r>
              <a:rPr lang="zh-CN" altLang="en-US" dirty="0"/>
              <a:t>高维特征往往是稀疏的，在微软研究人员看来，这容易产生互斥特征（</a:t>
            </a:r>
            <a:r>
              <a:rPr lang="en-US" altLang="zh-CN" dirty="0"/>
              <a:t>Exclusive Feature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不同时取非零值。例如</a:t>
            </a:r>
            <a:r>
              <a:rPr lang="en-US" altLang="zh-CN" dirty="0"/>
              <a:t>one-hot</a:t>
            </a:r>
            <a:r>
              <a:rPr lang="zh-CN" altLang="en-US" dirty="0"/>
              <a:t>编码。</a:t>
            </a:r>
            <a:endParaRPr lang="en-US" altLang="zh-CN" dirty="0"/>
          </a:p>
          <a:p>
            <a:r>
              <a:rPr lang="zh-CN" altLang="en-US" dirty="0"/>
              <a:t>那么可不可以将这些特征归为一个个“桶”中呢？</a:t>
            </a:r>
            <a:endParaRPr lang="en-US" altLang="zh-CN" dirty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可以遍历一次数据，将高维特征尽可能保持同分布的化为指定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</a:t>
            </a:r>
            <a:r>
              <a:rPr lang="zh-CN" altLang="en-US" dirty="0"/>
              <a:t>桶。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503238" y="443925"/>
            <a:ext cx="7943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挑战者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-----LIGHTGBM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算法原理</a:t>
            </a:r>
            <a:endParaRPr lang="zh-CN" altLang="en-US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8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38" y="482108"/>
            <a:ext cx="8436635" cy="641842"/>
          </a:xfrm>
        </p:spPr>
        <p:txBody>
          <a:bodyPr>
            <a:normAutofit/>
          </a:bodyPr>
          <a:lstStyle/>
          <a:p>
            <a:pPr lvl="0" defTabSz="914400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2CBEBB">
                    <a:lumMod val="75000"/>
                  </a:srgbClr>
                </a:solidFill>
                <a:cs typeface="+mn-cs"/>
              </a:rPr>
              <a:t>挑战者</a:t>
            </a:r>
            <a:r>
              <a:rPr lang="en-US" altLang="zh-CN" dirty="0">
                <a:solidFill>
                  <a:srgbClr val="2CBEBB">
                    <a:lumMod val="75000"/>
                  </a:srgbClr>
                </a:solidFill>
                <a:cs typeface="+mn-cs"/>
              </a:rPr>
              <a:t>-----LIGHTGBM</a:t>
            </a:r>
            <a:r>
              <a:rPr lang="zh-CN" altLang="en-US" dirty="0">
                <a:solidFill>
                  <a:srgbClr val="2CBEBB">
                    <a:lumMod val="75000"/>
                  </a:srgbClr>
                </a:solidFill>
                <a:cs typeface="+mn-cs"/>
              </a:rPr>
              <a:t>算法原理</a:t>
            </a:r>
            <a:endParaRPr lang="zh-CN" altLang="en-US" sz="1800" b="0" dirty="0">
              <a:solidFill>
                <a:srgbClr val="5F5F5F"/>
              </a:solidFill>
              <a:latin typeface="Calibri"/>
              <a:ea typeface="幼圆"/>
              <a:cs typeface="+mn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12" y="3286126"/>
            <a:ext cx="8435975" cy="334804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8649" y="1643063"/>
            <a:ext cx="7400925" cy="1485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计算开始时候遍历一次数据，规定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个分点，对每个特征值建立直方图，然后在后面寻找最优属性以及特征值时候在直方图上寻优就可以了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649" y="1192890"/>
            <a:ext cx="3190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Histogram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算法</a:t>
            </a:r>
            <a:endParaRPr lang="zh-CN" altLang="en-US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1" y="1371600"/>
            <a:ext cx="6447501" cy="633846"/>
          </a:xfrm>
        </p:spPr>
        <p:txBody>
          <a:bodyPr>
            <a:normAutofit fontScale="90000"/>
          </a:bodyPr>
          <a:lstStyle/>
          <a:p>
            <a:r>
              <a:rPr lang="en-US" altLang="zh-CN" sz="3675" dirty="0">
                <a:solidFill>
                  <a:srgbClr val="FF0000"/>
                </a:solidFill>
              </a:rPr>
              <a:t>LIGHTGBM</a:t>
            </a:r>
            <a:r>
              <a:rPr lang="zh-CN" altLang="en-US" sz="3675" dirty="0">
                <a:solidFill>
                  <a:srgbClr val="FF0000"/>
                </a:solidFill>
              </a:rPr>
              <a:t>快吗？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1" y="1688523"/>
            <a:ext cx="6447501" cy="369974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ea typeface="方正姚体" panose="02010601030101010101" pitchFamily="2" charset="-122"/>
                <a:cs typeface="+mj-cs"/>
              </a:rPr>
              <a:t>快的不要不要的！！</a:t>
            </a:r>
            <a:r>
              <a:rPr lang="zh-CN" altLang="en-US" sz="3600" dirty="0">
                <a:solidFill>
                  <a:srgbClr val="FF0000"/>
                </a:solidFill>
                <a:ea typeface="方正姚体" panose="02010601030101010101" pitchFamily="2" charset="-122"/>
                <a:cs typeface="+mj-cs"/>
              </a:rPr>
              <a:t>！</a:t>
            </a:r>
            <a:endParaRPr lang="en-US" altLang="zh-CN" sz="3600" dirty="0">
              <a:solidFill>
                <a:srgbClr val="FF0000"/>
              </a:solidFill>
              <a:ea typeface="方正姚体" panose="02010601030101010101" pitchFamily="2" charset="-122"/>
              <a:cs typeface="+mj-cs"/>
            </a:endParaRPr>
          </a:p>
          <a:p>
            <a:r>
              <a:rPr lang="en-US" altLang="zh-CN" sz="2100" dirty="0"/>
              <a:t>Higgs</a:t>
            </a:r>
            <a:r>
              <a:rPr lang="zh-CN" altLang="en-US" sz="2100" dirty="0"/>
              <a:t>粒子等数据集上对比</a:t>
            </a:r>
            <a:endParaRPr lang="en-US" altLang="zh-CN" sz="2100" dirty="0"/>
          </a:p>
          <a:p>
            <a:endParaRPr lang="zh-CN" altLang="en-US" sz="2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7347"/>
            <a:ext cx="8443914" cy="29562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3238" y="386775"/>
            <a:ext cx="79406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挑战者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-----LIGHTGBM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算法原理</a:t>
            </a:r>
            <a:endParaRPr lang="zh-CN" altLang="en-US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5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8532"/>
            <a:ext cx="6984076" cy="717022"/>
          </a:xfrm>
        </p:spPr>
        <p:txBody>
          <a:bodyPr/>
          <a:lstStyle/>
          <a:p>
            <a:r>
              <a:rPr lang="zh-CN" altLang="en-US" dirty="0">
                <a:solidFill>
                  <a:srgbClr val="2CBEBB">
                    <a:lumMod val="75000"/>
                  </a:srgbClr>
                </a:solidFill>
              </a:rPr>
              <a:t>挑战者</a:t>
            </a:r>
            <a:r>
              <a:rPr lang="en-US" altLang="zh-CN" dirty="0">
                <a:solidFill>
                  <a:srgbClr val="2CBEBB">
                    <a:lumMod val="75000"/>
                  </a:srgbClr>
                </a:solidFill>
              </a:rPr>
              <a:t>-----LIGHTGBM</a:t>
            </a:r>
            <a:r>
              <a:rPr lang="zh-CN" altLang="en-US" dirty="0">
                <a:solidFill>
                  <a:srgbClr val="2CBEBB">
                    <a:lumMod val="75000"/>
                  </a:srgbClr>
                </a:solidFill>
              </a:rPr>
              <a:t>算法原理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>
          <a:xfrm>
            <a:off x="728663" y="1376362"/>
            <a:ext cx="7982613" cy="82391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准确率比较</a:t>
            </a:r>
            <a:endParaRPr lang="zh-CN" altLang="en-US" sz="3200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09" b="8350"/>
          <a:stretch/>
        </p:blipFill>
        <p:spPr>
          <a:xfrm>
            <a:off x="503238" y="2438697"/>
            <a:ext cx="6083300" cy="2919116"/>
          </a:xfrm>
        </p:spPr>
      </p:pic>
    </p:spTree>
    <p:extLst>
      <p:ext uri="{BB962C8B-B14F-4D97-AF65-F5344CB8AC3E}">
        <p14:creationId xmlns:p14="http://schemas.microsoft.com/office/powerpoint/2010/main" val="10543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那么是否</a:t>
            </a:r>
            <a:r>
              <a:rPr lang="en-US" altLang="zh-CN" dirty="0" err="1" smtClean="0">
                <a:solidFill>
                  <a:srgbClr val="FF0000"/>
                </a:solidFill>
              </a:rPr>
              <a:t>lightgbm</a:t>
            </a:r>
            <a:r>
              <a:rPr lang="zh-CN" altLang="en-US" dirty="0" smtClean="0">
                <a:solidFill>
                  <a:srgbClr val="FF0000"/>
                </a:solidFill>
              </a:rPr>
              <a:t>就是最好的分类，回归算法呢？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1" y="1123950"/>
            <a:ext cx="8132762" cy="4793673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我</a:t>
            </a:r>
            <a:r>
              <a:rPr lang="en-US" altLang="zh-CN" sz="2100" dirty="0"/>
              <a:t>CATBOOST</a:t>
            </a:r>
            <a:r>
              <a:rPr lang="zh-CN" altLang="en-US" sz="2100" dirty="0"/>
              <a:t>不服</a:t>
            </a:r>
            <a:r>
              <a:rPr lang="zh-CN" altLang="en-US" dirty="0" smtClean="0"/>
              <a:t>：</a:t>
            </a:r>
            <a:r>
              <a:rPr lang="en-US" altLang="zh-CN" dirty="0"/>
              <a:t>2017 </a:t>
            </a:r>
            <a:r>
              <a:rPr lang="zh-CN" altLang="en-US" dirty="0"/>
              <a:t>年 </a:t>
            </a:r>
            <a:r>
              <a:rPr lang="en-US" altLang="zh-CN" dirty="0"/>
              <a:t>4 </a:t>
            </a:r>
            <a:r>
              <a:rPr lang="zh-CN" altLang="en-US" dirty="0"/>
              <a:t>月，俄罗斯顶尖技术公司 </a:t>
            </a:r>
            <a:r>
              <a:rPr lang="en-US" altLang="zh-CN" dirty="0" err="1"/>
              <a:t>Yandex</a:t>
            </a:r>
            <a:r>
              <a:rPr lang="en-US" altLang="zh-CN" dirty="0"/>
              <a:t> </a:t>
            </a:r>
            <a:r>
              <a:rPr lang="zh-CN" altLang="en-US" dirty="0"/>
              <a:t>开源 </a:t>
            </a:r>
            <a:r>
              <a:rPr lang="en-US" altLang="zh-CN" dirty="0" err="1"/>
              <a:t>CatBoost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100" dirty="0"/>
              <a:t>神经网络表示跃跃欲试</a:t>
            </a:r>
            <a:endParaRPr lang="en-US" altLang="zh-CN" sz="2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18" y="2114549"/>
            <a:ext cx="2546728" cy="16430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51" y="3157537"/>
            <a:ext cx="4286250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34ED2-6BAA-4A4A-ACE5-0DE108C5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算法原理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F2858B-1718-40B9-BD9A-E4530FC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82635-60FF-4463-882B-4431E651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67489255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32886" y="1397000"/>
            <a:ext cx="1153064" cy="322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5400" dirty="0">
                <a:latin typeface="Arial" panose="020B0604020202020204" pitchFamily="34" charset="0"/>
                <a:ea typeface="微软雅黑" panose="020B0503020204020204" pitchFamily="34" charset="-122"/>
              </a:rPr>
              <a:t>关键词</a:t>
            </a:r>
            <a:endParaRPr lang="en-US" altLang="zh-CN" sz="5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4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1" y="1043995"/>
            <a:ext cx="6447501" cy="63384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一些有用的链接：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1" y="1706378"/>
            <a:ext cx="6447501" cy="3439976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  <a:hlinkClick r:id="rId2"/>
              </a:rPr>
              <a:t>1.XGBoost</a:t>
            </a:r>
            <a:r>
              <a:rPr lang="zh-CN" altLang="en-US" dirty="0">
                <a:solidFill>
                  <a:srgbClr val="FF0000"/>
                </a:solidFill>
                <a:hlinkClick r:id="rId2"/>
              </a:rPr>
              <a:t>作者陈天奇论文原文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hlinkClick r:id="rId3"/>
              </a:rPr>
              <a:t>2.lightgbm</a:t>
            </a:r>
            <a:r>
              <a:rPr lang="zh-CN" altLang="en-US" dirty="0">
                <a:solidFill>
                  <a:srgbClr val="FF0000"/>
                </a:solidFill>
                <a:hlinkClick r:id="rId3"/>
              </a:rPr>
              <a:t>论文原文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hlinkClick r:id="rId4"/>
              </a:rPr>
              <a:t>3.</a:t>
            </a:r>
            <a:r>
              <a:rPr lang="zh-CN" altLang="en-US" dirty="0">
                <a:solidFill>
                  <a:srgbClr val="FF0000"/>
                </a:solidFill>
                <a:hlinkClick r:id="rId4"/>
              </a:rPr>
              <a:t>知乎上</a:t>
            </a:r>
            <a:r>
              <a:rPr lang="en-US" altLang="zh-CN" dirty="0" err="1">
                <a:solidFill>
                  <a:srgbClr val="FF0000"/>
                </a:solidFill>
                <a:hlinkClick r:id="rId4"/>
              </a:rPr>
              <a:t>xgboost</a:t>
            </a:r>
            <a:r>
              <a:rPr lang="zh-CN" altLang="en-US" dirty="0">
                <a:solidFill>
                  <a:srgbClr val="FF0000"/>
                </a:solidFill>
                <a:hlinkClick r:id="rId4"/>
              </a:rPr>
              <a:t>作者陈天奇与</a:t>
            </a:r>
            <a:r>
              <a:rPr lang="en-US" altLang="zh-CN" dirty="0" err="1">
                <a:solidFill>
                  <a:srgbClr val="FF0000"/>
                </a:solidFill>
                <a:hlinkClick r:id="rId4"/>
              </a:rPr>
              <a:t>lightgbm</a:t>
            </a:r>
            <a:r>
              <a:rPr lang="zh-CN" altLang="en-US" dirty="0">
                <a:solidFill>
                  <a:srgbClr val="FF0000"/>
                </a:solidFill>
                <a:hlinkClick r:id="rId4"/>
              </a:rPr>
              <a:t>作者柯国霖关于创作思想的切磋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hlinkClick r:id="rId5"/>
              </a:rPr>
              <a:t>4.</a:t>
            </a:r>
            <a:r>
              <a:rPr lang="zh-CN" altLang="en-US" dirty="0">
                <a:solidFill>
                  <a:srgbClr val="FF0000"/>
                </a:solidFill>
                <a:hlinkClick r:id="rId5"/>
              </a:rPr>
              <a:t>微软官方团队对自己产品的点评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hlinkClick r:id="rId6"/>
              </a:rPr>
              <a:t>5.</a:t>
            </a:r>
            <a:r>
              <a:rPr lang="zh-CN" altLang="en-US" dirty="0">
                <a:solidFill>
                  <a:srgbClr val="FF0000"/>
                </a:solidFill>
                <a:hlinkClick r:id="rId6"/>
              </a:rPr>
              <a:t>关于</a:t>
            </a:r>
            <a:r>
              <a:rPr lang="en-US" altLang="zh-CN" dirty="0" err="1">
                <a:solidFill>
                  <a:srgbClr val="FF0000"/>
                </a:solidFill>
                <a:hlinkClick r:id="rId6"/>
              </a:rPr>
              <a:t>xgboost</a:t>
            </a:r>
            <a:r>
              <a:rPr lang="zh-CN" altLang="en-US" dirty="0">
                <a:solidFill>
                  <a:srgbClr val="FF0000"/>
                </a:solidFill>
                <a:hlinkClick r:id="rId6"/>
              </a:rPr>
              <a:t>实战的几个小程序以及数据集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hlinkClick r:id="rId7"/>
              </a:rPr>
              <a:t>6.Lightgbm</a:t>
            </a:r>
            <a:r>
              <a:rPr lang="zh-CN" altLang="en-US" dirty="0">
                <a:solidFill>
                  <a:srgbClr val="FF0000"/>
                </a:solidFill>
                <a:hlinkClick r:id="rId7"/>
              </a:rPr>
              <a:t>官方使用文档说明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hlinkClick r:id="rId8"/>
              </a:rPr>
              <a:t>7.xgboost</a:t>
            </a:r>
            <a:r>
              <a:rPr lang="zh-CN" altLang="en-US" dirty="0">
                <a:solidFill>
                  <a:srgbClr val="FF0000"/>
                </a:solidFill>
                <a:hlinkClick r:id="rId8"/>
              </a:rPr>
              <a:t>官方使用文档说明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8001" y="430682"/>
            <a:ext cx="73294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挑战者</a:t>
            </a:r>
            <a:r>
              <a:rPr lang="en-US" altLang="zh-CN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-----LIGHTGBM</a:t>
            </a:r>
            <a:r>
              <a:rPr lang="zh-CN" altLang="en-US" sz="3200" b="1" dirty="0">
                <a:solidFill>
                  <a:srgbClr val="2CBEBB">
                    <a:lumMod val="75000"/>
                  </a:srgbClr>
                </a:solidFill>
                <a:latin typeface="微软雅黑"/>
                <a:ea typeface="微软雅黑"/>
              </a:rPr>
              <a:t>算法原理</a:t>
            </a:r>
            <a:endParaRPr lang="zh-CN" altLang="en-US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7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55345" y="2440689"/>
            <a:ext cx="3985418" cy="141995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Thanks.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18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5026820" y="5832754"/>
            <a:ext cx="3985418" cy="310871"/>
          </a:xfrm>
        </p:spPr>
        <p:txBody>
          <a:bodyPr>
            <a:noAutofit/>
          </a:bodyPr>
          <a:lstStyle/>
          <a:p>
            <a:pPr algn="ctr"/>
            <a:r>
              <a:rPr lang="zh-CN" altLang="en-US" sz="1800" dirty="0" smtClean="0">
                <a:hlinkClick r:id="rId2"/>
              </a:rPr>
              <a:t>杜斌的</a:t>
            </a:r>
            <a:r>
              <a:rPr lang="en-US" altLang="zh-CN" sz="1800" dirty="0" err="1" smtClean="0">
                <a:hlinkClick r:id="rId2"/>
              </a:rPr>
              <a:t>github</a:t>
            </a:r>
            <a:r>
              <a:rPr lang="zh-CN" altLang="en-US" sz="1800" dirty="0" smtClean="0">
                <a:hlinkClick r:id="rId2"/>
              </a:rPr>
              <a:t>账号</a:t>
            </a:r>
            <a:endParaRPr lang="en-US" altLang="zh-CN" sz="1800" dirty="0">
              <a:hlinkClick r:id="rId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BD4BE-5AB9-4EC3-B85D-B6E79B713225}"/>
              </a:ext>
            </a:extLst>
          </p:cNvPr>
          <p:cNvCxnSpPr>
            <a:cxnSpLocks/>
          </p:cNvCxnSpPr>
          <p:nvPr/>
        </p:nvCxnSpPr>
        <p:spPr>
          <a:xfrm>
            <a:off x="4655344" y="2283702"/>
            <a:ext cx="39850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411C32E-F45D-48B2-91CB-DE7DAA19D384}"/>
              </a:ext>
            </a:extLst>
          </p:cNvPr>
          <p:cNvCxnSpPr>
            <a:cxnSpLocks/>
          </p:cNvCxnSpPr>
          <p:nvPr/>
        </p:nvCxnSpPr>
        <p:spPr>
          <a:xfrm>
            <a:off x="4655344" y="4082468"/>
            <a:ext cx="39850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算法原理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6" name="bad95813-a584-43ca-a4e2-73a04069b3d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387974" y="2483246"/>
            <a:ext cx="3248026" cy="3663554"/>
            <a:chOff x="3933825" y="1219201"/>
            <a:chExt cx="4330701" cy="4884738"/>
          </a:xfrm>
        </p:grpSpPr>
        <p:sp>
          <p:nvSpPr>
            <p:cNvPr id="7" name="iṣľîdê">
              <a:extLst>
                <a:ext uri="{FF2B5EF4-FFF2-40B4-BE49-F238E27FC236}">
                  <a16:creationId xmlns:a16="http://schemas.microsoft.com/office/drawing/2014/main" id="{E2628670-1116-46B5-904B-7E42FEB0903F}"/>
                </a:ext>
              </a:extLst>
            </p:cNvPr>
            <p:cNvSpPr/>
            <p:nvPr/>
          </p:nvSpPr>
          <p:spPr bwMode="auto">
            <a:xfrm>
              <a:off x="4041775" y="1225551"/>
              <a:ext cx="2119313" cy="3194050"/>
            </a:xfrm>
            <a:prstGeom prst="rect">
              <a:avLst/>
            </a:prstGeom>
            <a:solidFill>
              <a:srgbClr val="A0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ŝlídê">
              <a:extLst>
                <a:ext uri="{FF2B5EF4-FFF2-40B4-BE49-F238E27FC236}">
                  <a16:creationId xmlns:a16="http://schemas.microsoft.com/office/drawing/2014/main" id="{122AFBF6-A868-42F6-96EF-09DBAF56B9A3}"/>
                </a:ext>
              </a:extLst>
            </p:cNvPr>
            <p:cNvSpPr/>
            <p:nvPr/>
          </p:nvSpPr>
          <p:spPr bwMode="auto">
            <a:xfrm>
              <a:off x="4041775" y="1225551"/>
              <a:ext cx="2119313" cy="319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$1íḍé">
              <a:extLst>
                <a:ext uri="{FF2B5EF4-FFF2-40B4-BE49-F238E27FC236}">
                  <a16:creationId xmlns:a16="http://schemas.microsoft.com/office/drawing/2014/main" id="{73B16879-9E2A-4E6B-A325-905796FA5360}"/>
                </a:ext>
              </a:extLst>
            </p:cNvPr>
            <p:cNvSpPr/>
            <p:nvPr/>
          </p:nvSpPr>
          <p:spPr bwMode="auto">
            <a:xfrm>
              <a:off x="4192588" y="1377951"/>
              <a:ext cx="1824038" cy="2890838"/>
            </a:xfrm>
            <a:prstGeom prst="rect">
              <a:avLst/>
            </a:prstGeom>
            <a:solidFill>
              <a:srgbClr val="CC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ṡḻíḓê">
              <a:extLst>
                <a:ext uri="{FF2B5EF4-FFF2-40B4-BE49-F238E27FC236}">
                  <a16:creationId xmlns:a16="http://schemas.microsoft.com/office/drawing/2014/main" id="{95BA1BDE-833A-4E78-AB31-6AA29DC4ECAF}"/>
                </a:ext>
              </a:extLst>
            </p:cNvPr>
            <p:cNvSpPr/>
            <p:nvPr/>
          </p:nvSpPr>
          <p:spPr bwMode="auto">
            <a:xfrm>
              <a:off x="4192588" y="1377951"/>
              <a:ext cx="1824038" cy="289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$lïďê">
              <a:extLst>
                <a:ext uri="{FF2B5EF4-FFF2-40B4-BE49-F238E27FC236}">
                  <a16:creationId xmlns:a16="http://schemas.microsoft.com/office/drawing/2014/main" id="{28B3E861-45D8-4FFD-9609-62A6DF642DCB}"/>
                </a:ext>
              </a:extLst>
            </p:cNvPr>
            <p:cNvSpPr/>
            <p:nvPr/>
          </p:nvSpPr>
          <p:spPr bwMode="auto">
            <a:xfrm>
              <a:off x="4192588" y="1377951"/>
              <a:ext cx="1824038" cy="2890838"/>
            </a:xfrm>
            <a:custGeom>
              <a:avLst/>
              <a:gdLst>
                <a:gd name="T0" fmla="*/ 1081 w 1149"/>
                <a:gd name="T1" fmla="*/ 1237 h 1821"/>
                <a:gd name="T2" fmla="*/ 1081 w 1149"/>
                <a:gd name="T3" fmla="*/ 1753 h 1821"/>
                <a:gd name="T4" fmla="*/ 500 w 1149"/>
                <a:gd name="T5" fmla="*/ 1753 h 1821"/>
                <a:gd name="T6" fmla="*/ 454 w 1149"/>
                <a:gd name="T7" fmla="*/ 1821 h 1821"/>
                <a:gd name="T8" fmla="*/ 282 w 1149"/>
                <a:gd name="T9" fmla="*/ 1821 h 1821"/>
                <a:gd name="T10" fmla="*/ 327 w 1149"/>
                <a:gd name="T11" fmla="*/ 1753 h 1821"/>
                <a:gd name="T12" fmla="*/ 0 w 1149"/>
                <a:gd name="T13" fmla="*/ 1753 h 1821"/>
                <a:gd name="T14" fmla="*/ 0 w 1149"/>
                <a:gd name="T15" fmla="*/ 1821 h 1821"/>
                <a:gd name="T16" fmla="*/ 1149 w 1149"/>
                <a:gd name="T17" fmla="*/ 1821 h 1821"/>
                <a:gd name="T18" fmla="*/ 1149 w 1149"/>
                <a:gd name="T19" fmla="*/ 1255 h 1821"/>
                <a:gd name="T20" fmla="*/ 1103 w 1149"/>
                <a:gd name="T21" fmla="*/ 1246 h 1821"/>
                <a:gd name="T22" fmla="*/ 1081 w 1149"/>
                <a:gd name="T23" fmla="*/ 1237 h 1821"/>
                <a:gd name="T24" fmla="*/ 1149 w 1149"/>
                <a:gd name="T25" fmla="*/ 784 h 1821"/>
                <a:gd name="T26" fmla="*/ 1081 w 1149"/>
                <a:gd name="T27" fmla="*/ 888 h 1821"/>
                <a:gd name="T28" fmla="*/ 1081 w 1149"/>
                <a:gd name="T29" fmla="*/ 996 h 1821"/>
                <a:gd name="T30" fmla="*/ 1149 w 1149"/>
                <a:gd name="T31" fmla="*/ 996 h 1821"/>
                <a:gd name="T32" fmla="*/ 1149 w 1149"/>
                <a:gd name="T33" fmla="*/ 784 h 1821"/>
                <a:gd name="T34" fmla="*/ 1149 w 1149"/>
                <a:gd name="T35" fmla="*/ 0 h 1821"/>
                <a:gd name="T36" fmla="*/ 1081 w 1149"/>
                <a:gd name="T37" fmla="*/ 0 h 1821"/>
                <a:gd name="T38" fmla="*/ 1081 w 1149"/>
                <a:gd name="T39" fmla="*/ 629 h 1821"/>
                <a:gd name="T40" fmla="*/ 1149 w 1149"/>
                <a:gd name="T41" fmla="*/ 530 h 1821"/>
                <a:gd name="T42" fmla="*/ 1149 w 1149"/>
                <a:gd name="T43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9" h="1821">
                  <a:moveTo>
                    <a:pt x="1081" y="1237"/>
                  </a:moveTo>
                  <a:lnTo>
                    <a:pt x="1081" y="1753"/>
                  </a:lnTo>
                  <a:lnTo>
                    <a:pt x="500" y="1753"/>
                  </a:lnTo>
                  <a:lnTo>
                    <a:pt x="454" y="1821"/>
                  </a:lnTo>
                  <a:lnTo>
                    <a:pt x="282" y="1821"/>
                  </a:lnTo>
                  <a:lnTo>
                    <a:pt x="327" y="1753"/>
                  </a:lnTo>
                  <a:lnTo>
                    <a:pt x="0" y="1753"/>
                  </a:lnTo>
                  <a:lnTo>
                    <a:pt x="0" y="1821"/>
                  </a:lnTo>
                  <a:lnTo>
                    <a:pt x="1149" y="1821"/>
                  </a:lnTo>
                  <a:lnTo>
                    <a:pt x="1149" y="1255"/>
                  </a:lnTo>
                  <a:lnTo>
                    <a:pt x="1103" y="1246"/>
                  </a:lnTo>
                  <a:lnTo>
                    <a:pt x="1081" y="1237"/>
                  </a:lnTo>
                  <a:close/>
                  <a:moveTo>
                    <a:pt x="1149" y="784"/>
                  </a:moveTo>
                  <a:lnTo>
                    <a:pt x="1081" y="888"/>
                  </a:lnTo>
                  <a:lnTo>
                    <a:pt x="1081" y="996"/>
                  </a:lnTo>
                  <a:lnTo>
                    <a:pt x="1149" y="996"/>
                  </a:lnTo>
                  <a:lnTo>
                    <a:pt x="1149" y="784"/>
                  </a:lnTo>
                  <a:close/>
                  <a:moveTo>
                    <a:pt x="1149" y="0"/>
                  </a:moveTo>
                  <a:lnTo>
                    <a:pt x="1081" y="0"/>
                  </a:lnTo>
                  <a:lnTo>
                    <a:pt x="1081" y="629"/>
                  </a:lnTo>
                  <a:lnTo>
                    <a:pt x="1149" y="530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A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şḻiďé">
              <a:extLst>
                <a:ext uri="{FF2B5EF4-FFF2-40B4-BE49-F238E27FC236}">
                  <a16:creationId xmlns:a16="http://schemas.microsoft.com/office/drawing/2014/main" id="{CC9585BB-FD21-49A6-AF24-91B06DFC9909}"/>
                </a:ext>
              </a:extLst>
            </p:cNvPr>
            <p:cNvSpPr/>
            <p:nvPr/>
          </p:nvSpPr>
          <p:spPr bwMode="auto">
            <a:xfrm>
              <a:off x="4192588" y="1377951"/>
              <a:ext cx="1824038" cy="2890838"/>
            </a:xfrm>
            <a:custGeom>
              <a:avLst/>
              <a:gdLst>
                <a:gd name="T0" fmla="*/ 1081 w 1149"/>
                <a:gd name="T1" fmla="*/ 1237 h 1821"/>
                <a:gd name="T2" fmla="*/ 1081 w 1149"/>
                <a:gd name="T3" fmla="*/ 1753 h 1821"/>
                <a:gd name="T4" fmla="*/ 500 w 1149"/>
                <a:gd name="T5" fmla="*/ 1753 h 1821"/>
                <a:gd name="T6" fmla="*/ 454 w 1149"/>
                <a:gd name="T7" fmla="*/ 1821 h 1821"/>
                <a:gd name="T8" fmla="*/ 282 w 1149"/>
                <a:gd name="T9" fmla="*/ 1821 h 1821"/>
                <a:gd name="T10" fmla="*/ 327 w 1149"/>
                <a:gd name="T11" fmla="*/ 1753 h 1821"/>
                <a:gd name="T12" fmla="*/ 0 w 1149"/>
                <a:gd name="T13" fmla="*/ 1753 h 1821"/>
                <a:gd name="T14" fmla="*/ 0 w 1149"/>
                <a:gd name="T15" fmla="*/ 1821 h 1821"/>
                <a:gd name="T16" fmla="*/ 1149 w 1149"/>
                <a:gd name="T17" fmla="*/ 1821 h 1821"/>
                <a:gd name="T18" fmla="*/ 1149 w 1149"/>
                <a:gd name="T19" fmla="*/ 1255 h 1821"/>
                <a:gd name="T20" fmla="*/ 1103 w 1149"/>
                <a:gd name="T21" fmla="*/ 1246 h 1821"/>
                <a:gd name="T22" fmla="*/ 1081 w 1149"/>
                <a:gd name="T23" fmla="*/ 1237 h 1821"/>
                <a:gd name="T24" fmla="*/ 1149 w 1149"/>
                <a:gd name="T25" fmla="*/ 784 h 1821"/>
                <a:gd name="T26" fmla="*/ 1081 w 1149"/>
                <a:gd name="T27" fmla="*/ 888 h 1821"/>
                <a:gd name="T28" fmla="*/ 1081 w 1149"/>
                <a:gd name="T29" fmla="*/ 996 h 1821"/>
                <a:gd name="T30" fmla="*/ 1149 w 1149"/>
                <a:gd name="T31" fmla="*/ 996 h 1821"/>
                <a:gd name="T32" fmla="*/ 1149 w 1149"/>
                <a:gd name="T33" fmla="*/ 784 h 1821"/>
                <a:gd name="T34" fmla="*/ 1149 w 1149"/>
                <a:gd name="T35" fmla="*/ 0 h 1821"/>
                <a:gd name="T36" fmla="*/ 1081 w 1149"/>
                <a:gd name="T37" fmla="*/ 0 h 1821"/>
                <a:gd name="T38" fmla="*/ 1081 w 1149"/>
                <a:gd name="T39" fmla="*/ 629 h 1821"/>
                <a:gd name="T40" fmla="*/ 1149 w 1149"/>
                <a:gd name="T41" fmla="*/ 530 h 1821"/>
                <a:gd name="T42" fmla="*/ 1149 w 1149"/>
                <a:gd name="T43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9" h="1821">
                  <a:moveTo>
                    <a:pt x="1081" y="1237"/>
                  </a:moveTo>
                  <a:lnTo>
                    <a:pt x="1081" y="1753"/>
                  </a:lnTo>
                  <a:lnTo>
                    <a:pt x="500" y="1753"/>
                  </a:lnTo>
                  <a:lnTo>
                    <a:pt x="454" y="1821"/>
                  </a:lnTo>
                  <a:lnTo>
                    <a:pt x="282" y="1821"/>
                  </a:lnTo>
                  <a:lnTo>
                    <a:pt x="327" y="1753"/>
                  </a:lnTo>
                  <a:lnTo>
                    <a:pt x="0" y="1753"/>
                  </a:lnTo>
                  <a:lnTo>
                    <a:pt x="0" y="1821"/>
                  </a:lnTo>
                  <a:lnTo>
                    <a:pt x="1149" y="1821"/>
                  </a:lnTo>
                  <a:lnTo>
                    <a:pt x="1149" y="1255"/>
                  </a:lnTo>
                  <a:lnTo>
                    <a:pt x="1103" y="1246"/>
                  </a:lnTo>
                  <a:lnTo>
                    <a:pt x="1081" y="1237"/>
                  </a:lnTo>
                  <a:moveTo>
                    <a:pt x="1149" y="784"/>
                  </a:moveTo>
                  <a:lnTo>
                    <a:pt x="1081" y="888"/>
                  </a:lnTo>
                  <a:lnTo>
                    <a:pt x="1081" y="996"/>
                  </a:lnTo>
                  <a:lnTo>
                    <a:pt x="1149" y="996"/>
                  </a:lnTo>
                  <a:lnTo>
                    <a:pt x="1149" y="784"/>
                  </a:lnTo>
                  <a:moveTo>
                    <a:pt x="1149" y="0"/>
                  </a:moveTo>
                  <a:lnTo>
                    <a:pt x="1081" y="0"/>
                  </a:lnTo>
                  <a:lnTo>
                    <a:pt x="1081" y="629"/>
                  </a:lnTo>
                  <a:lnTo>
                    <a:pt x="1149" y="530"/>
                  </a:lnTo>
                  <a:lnTo>
                    <a:pt x="1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ṡliďê">
              <a:extLst>
                <a:ext uri="{FF2B5EF4-FFF2-40B4-BE49-F238E27FC236}">
                  <a16:creationId xmlns:a16="http://schemas.microsoft.com/office/drawing/2014/main" id="{FD98DBED-11AB-45E7-9C5A-E3B2EB7D24A9}"/>
                </a:ext>
              </a:extLst>
            </p:cNvPr>
            <p:cNvSpPr/>
            <p:nvPr/>
          </p:nvSpPr>
          <p:spPr bwMode="auto">
            <a:xfrm>
              <a:off x="4581525" y="2097088"/>
              <a:ext cx="1046163" cy="1423988"/>
            </a:xfrm>
            <a:prstGeom prst="rect">
              <a:avLst/>
            </a:prstGeom>
            <a:solidFill>
              <a:srgbClr val="2B39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1íḋé">
              <a:extLst>
                <a:ext uri="{FF2B5EF4-FFF2-40B4-BE49-F238E27FC236}">
                  <a16:creationId xmlns:a16="http://schemas.microsoft.com/office/drawing/2014/main" id="{B92E6D2E-2A0F-462C-9F5A-0A96C29A7276}"/>
                </a:ext>
              </a:extLst>
            </p:cNvPr>
            <p:cNvSpPr/>
            <p:nvPr/>
          </p:nvSpPr>
          <p:spPr bwMode="auto">
            <a:xfrm>
              <a:off x="4581525" y="2097088"/>
              <a:ext cx="1046163" cy="142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šļidé">
              <a:extLst>
                <a:ext uri="{FF2B5EF4-FFF2-40B4-BE49-F238E27FC236}">
                  <a16:creationId xmlns:a16="http://schemas.microsoft.com/office/drawing/2014/main" id="{D5FA7E0E-EBD4-4BD7-B3B7-2A46B013C396}"/>
                </a:ext>
              </a:extLst>
            </p:cNvPr>
            <p:cNvSpPr/>
            <p:nvPr/>
          </p:nvSpPr>
          <p:spPr bwMode="auto">
            <a:xfrm>
              <a:off x="4705350" y="2376488"/>
              <a:ext cx="798513" cy="885825"/>
            </a:xfrm>
            <a:custGeom>
              <a:avLst/>
              <a:gdLst>
                <a:gd name="T0" fmla="*/ 77 w 111"/>
                <a:gd name="T1" fmla="*/ 123 h 123"/>
                <a:gd name="T2" fmla="*/ 77 w 111"/>
                <a:gd name="T3" fmla="*/ 123 h 123"/>
                <a:gd name="T4" fmla="*/ 55 w 111"/>
                <a:gd name="T5" fmla="*/ 116 h 123"/>
                <a:gd name="T6" fmla="*/ 34 w 111"/>
                <a:gd name="T7" fmla="*/ 123 h 123"/>
                <a:gd name="T8" fmla="*/ 33 w 111"/>
                <a:gd name="T9" fmla="*/ 123 h 123"/>
                <a:gd name="T10" fmla="*/ 33 w 111"/>
                <a:gd name="T11" fmla="*/ 123 h 123"/>
                <a:gd name="T12" fmla="*/ 13 w 111"/>
                <a:gd name="T13" fmla="*/ 108 h 123"/>
                <a:gd name="T14" fmla="*/ 16 w 111"/>
                <a:gd name="T15" fmla="*/ 15 h 123"/>
                <a:gd name="T16" fmla="*/ 34 w 111"/>
                <a:gd name="T17" fmla="*/ 2 h 123"/>
                <a:gd name="T18" fmla="*/ 55 w 111"/>
                <a:gd name="T19" fmla="*/ 8 h 123"/>
                <a:gd name="T20" fmla="*/ 76 w 111"/>
                <a:gd name="T21" fmla="*/ 2 h 123"/>
                <a:gd name="T22" fmla="*/ 95 w 111"/>
                <a:gd name="T23" fmla="*/ 15 h 123"/>
                <a:gd name="T24" fmla="*/ 98 w 111"/>
                <a:gd name="T25" fmla="*/ 108 h 123"/>
                <a:gd name="T26" fmla="*/ 77 w 111"/>
                <a:gd name="T27" fmla="*/ 123 h 123"/>
                <a:gd name="T28" fmla="*/ 77 w 111"/>
                <a:gd name="T29" fmla="*/ 123 h 123"/>
                <a:gd name="T30" fmla="*/ 37 w 111"/>
                <a:gd name="T31" fmla="*/ 5 h 123"/>
                <a:gd name="T32" fmla="*/ 35 w 111"/>
                <a:gd name="T33" fmla="*/ 6 h 123"/>
                <a:gd name="T34" fmla="*/ 19 w 111"/>
                <a:gd name="T35" fmla="*/ 17 h 123"/>
                <a:gd name="T36" fmla="*/ 17 w 111"/>
                <a:gd name="T37" fmla="*/ 106 h 123"/>
                <a:gd name="T38" fmla="*/ 33 w 111"/>
                <a:gd name="T39" fmla="*/ 119 h 123"/>
                <a:gd name="T40" fmla="*/ 54 w 111"/>
                <a:gd name="T41" fmla="*/ 112 h 123"/>
                <a:gd name="T42" fmla="*/ 55 w 111"/>
                <a:gd name="T43" fmla="*/ 111 h 123"/>
                <a:gd name="T44" fmla="*/ 56 w 111"/>
                <a:gd name="T45" fmla="*/ 112 h 123"/>
                <a:gd name="T46" fmla="*/ 77 w 111"/>
                <a:gd name="T47" fmla="*/ 119 h 123"/>
                <a:gd name="T48" fmla="*/ 94 w 111"/>
                <a:gd name="T49" fmla="*/ 106 h 123"/>
                <a:gd name="T50" fmla="*/ 91 w 111"/>
                <a:gd name="T51" fmla="*/ 17 h 123"/>
                <a:gd name="T52" fmla="*/ 76 w 111"/>
                <a:gd name="T53" fmla="*/ 6 h 123"/>
                <a:gd name="T54" fmla="*/ 57 w 111"/>
                <a:gd name="T55" fmla="*/ 12 h 123"/>
                <a:gd name="T56" fmla="*/ 55 w 111"/>
                <a:gd name="T57" fmla="*/ 14 h 123"/>
                <a:gd name="T58" fmla="*/ 54 w 111"/>
                <a:gd name="T59" fmla="*/ 12 h 123"/>
                <a:gd name="T60" fmla="*/ 37 w 111"/>
                <a:gd name="T61" fmla="*/ 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1" h="123">
                  <a:moveTo>
                    <a:pt x="77" y="123"/>
                  </a:moveTo>
                  <a:cubicBezTo>
                    <a:pt x="77" y="123"/>
                    <a:pt x="77" y="123"/>
                    <a:pt x="77" y="123"/>
                  </a:cubicBezTo>
                  <a:cubicBezTo>
                    <a:pt x="68" y="122"/>
                    <a:pt x="58" y="117"/>
                    <a:pt x="55" y="116"/>
                  </a:cubicBezTo>
                  <a:cubicBezTo>
                    <a:pt x="52" y="117"/>
                    <a:pt x="42" y="122"/>
                    <a:pt x="34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25" y="123"/>
                    <a:pt x="18" y="118"/>
                    <a:pt x="13" y="108"/>
                  </a:cubicBezTo>
                  <a:cubicBezTo>
                    <a:pt x="0" y="84"/>
                    <a:pt x="3" y="34"/>
                    <a:pt x="16" y="15"/>
                  </a:cubicBezTo>
                  <a:cubicBezTo>
                    <a:pt x="21" y="7"/>
                    <a:pt x="27" y="2"/>
                    <a:pt x="34" y="2"/>
                  </a:cubicBezTo>
                  <a:cubicBezTo>
                    <a:pt x="44" y="0"/>
                    <a:pt x="52" y="6"/>
                    <a:pt x="55" y="8"/>
                  </a:cubicBezTo>
                  <a:cubicBezTo>
                    <a:pt x="58" y="6"/>
                    <a:pt x="67" y="0"/>
                    <a:pt x="76" y="2"/>
                  </a:cubicBezTo>
                  <a:cubicBezTo>
                    <a:pt x="84" y="2"/>
                    <a:pt x="90" y="7"/>
                    <a:pt x="95" y="15"/>
                  </a:cubicBezTo>
                  <a:cubicBezTo>
                    <a:pt x="107" y="34"/>
                    <a:pt x="111" y="84"/>
                    <a:pt x="98" y="108"/>
                  </a:cubicBezTo>
                  <a:cubicBezTo>
                    <a:pt x="93" y="118"/>
                    <a:pt x="86" y="123"/>
                    <a:pt x="77" y="123"/>
                  </a:cubicBezTo>
                  <a:cubicBezTo>
                    <a:pt x="77" y="123"/>
                    <a:pt x="77" y="123"/>
                    <a:pt x="77" y="123"/>
                  </a:cubicBezTo>
                  <a:moveTo>
                    <a:pt x="37" y="5"/>
                  </a:moveTo>
                  <a:cubicBezTo>
                    <a:pt x="36" y="5"/>
                    <a:pt x="35" y="6"/>
                    <a:pt x="35" y="6"/>
                  </a:cubicBezTo>
                  <a:cubicBezTo>
                    <a:pt x="29" y="6"/>
                    <a:pt x="24" y="10"/>
                    <a:pt x="19" y="17"/>
                  </a:cubicBezTo>
                  <a:cubicBezTo>
                    <a:pt x="8" y="35"/>
                    <a:pt x="4" y="83"/>
                    <a:pt x="17" y="106"/>
                  </a:cubicBezTo>
                  <a:cubicBezTo>
                    <a:pt x="21" y="115"/>
                    <a:pt x="26" y="119"/>
                    <a:pt x="33" y="119"/>
                  </a:cubicBezTo>
                  <a:cubicBezTo>
                    <a:pt x="43" y="118"/>
                    <a:pt x="54" y="112"/>
                    <a:pt x="54" y="112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2"/>
                    <a:pt x="68" y="118"/>
                    <a:pt x="77" y="119"/>
                  </a:cubicBezTo>
                  <a:cubicBezTo>
                    <a:pt x="84" y="119"/>
                    <a:pt x="90" y="115"/>
                    <a:pt x="94" y="106"/>
                  </a:cubicBezTo>
                  <a:cubicBezTo>
                    <a:pt x="106" y="83"/>
                    <a:pt x="103" y="35"/>
                    <a:pt x="91" y="17"/>
                  </a:cubicBezTo>
                  <a:cubicBezTo>
                    <a:pt x="87" y="10"/>
                    <a:pt x="82" y="6"/>
                    <a:pt x="76" y="6"/>
                  </a:cubicBezTo>
                  <a:cubicBezTo>
                    <a:pt x="66" y="4"/>
                    <a:pt x="57" y="12"/>
                    <a:pt x="57" y="12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46" y="5"/>
                    <a:pt x="37" y="5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ṧḻíḑê">
              <a:extLst>
                <a:ext uri="{FF2B5EF4-FFF2-40B4-BE49-F238E27FC236}">
                  <a16:creationId xmlns:a16="http://schemas.microsoft.com/office/drawing/2014/main" id="{E22682B3-4629-4946-91F2-55BD6AE8CF59}"/>
                </a:ext>
              </a:extLst>
            </p:cNvPr>
            <p:cNvSpPr/>
            <p:nvPr/>
          </p:nvSpPr>
          <p:spPr bwMode="auto">
            <a:xfrm>
              <a:off x="5100638" y="2514601"/>
              <a:ext cx="42863" cy="646113"/>
            </a:xfrm>
            <a:custGeom>
              <a:avLst/>
              <a:gdLst>
                <a:gd name="T0" fmla="*/ 0 w 6"/>
                <a:gd name="T1" fmla="*/ 0 h 90"/>
                <a:gd name="T2" fmla="*/ 5 w 6"/>
                <a:gd name="T3" fmla="*/ 22 h 90"/>
                <a:gd name="T4" fmla="*/ 6 w 6"/>
                <a:gd name="T5" fmla="*/ 45 h 90"/>
                <a:gd name="T6" fmla="*/ 6 w 6"/>
                <a:gd name="T7" fmla="*/ 56 h 90"/>
                <a:gd name="T8" fmla="*/ 5 w 6"/>
                <a:gd name="T9" fmla="*/ 68 h 90"/>
                <a:gd name="T10" fmla="*/ 0 w 6"/>
                <a:gd name="T11" fmla="*/ 90 h 90"/>
                <a:gd name="T12" fmla="*/ 1 w 6"/>
                <a:gd name="T13" fmla="*/ 68 h 90"/>
                <a:gd name="T14" fmla="*/ 2 w 6"/>
                <a:gd name="T15" fmla="*/ 45 h 90"/>
                <a:gd name="T16" fmla="*/ 2 w 6"/>
                <a:gd name="T17" fmla="*/ 22 h 90"/>
                <a:gd name="T18" fmla="*/ 0 w 6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0">
                  <a:moveTo>
                    <a:pt x="0" y="0"/>
                  </a:moveTo>
                  <a:cubicBezTo>
                    <a:pt x="3" y="7"/>
                    <a:pt x="4" y="14"/>
                    <a:pt x="5" y="22"/>
                  </a:cubicBezTo>
                  <a:cubicBezTo>
                    <a:pt x="6" y="30"/>
                    <a:pt x="6" y="37"/>
                    <a:pt x="6" y="45"/>
                  </a:cubicBezTo>
                  <a:cubicBezTo>
                    <a:pt x="6" y="49"/>
                    <a:pt x="6" y="53"/>
                    <a:pt x="6" y="56"/>
                  </a:cubicBezTo>
                  <a:cubicBezTo>
                    <a:pt x="6" y="60"/>
                    <a:pt x="5" y="64"/>
                    <a:pt x="5" y="68"/>
                  </a:cubicBezTo>
                  <a:cubicBezTo>
                    <a:pt x="4" y="75"/>
                    <a:pt x="2" y="83"/>
                    <a:pt x="0" y="90"/>
                  </a:cubicBezTo>
                  <a:cubicBezTo>
                    <a:pt x="1" y="83"/>
                    <a:pt x="1" y="75"/>
                    <a:pt x="1" y="68"/>
                  </a:cubicBezTo>
                  <a:cubicBezTo>
                    <a:pt x="2" y="60"/>
                    <a:pt x="2" y="52"/>
                    <a:pt x="2" y="45"/>
                  </a:cubicBezTo>
                  <a:cubicBezTo>
                    <a:pt x="2" y="37"/>
                    <a:pt x="2" y="30"/>
                    <a:pt x="2" y="22"/>
                  </a:cubicBezTo>
                  <a:cubicBezTo>
                    <a:pt x="1" y="15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ṩḷíḍe">
              <a:extLst>
                <a:ext uri="{FF2B5EF4-FFF2-40B4-BE49-F238E27FC236}">
                  <a16:creationId xmlns:a16="http://schemas.microsoft.com/office/drawing/2014/main" id="{1676A91A-8F78-42D9-84F0-29A9DBE1556D}"/>
                </a:ext>
              </a:extLst>
            </p:cNvPr>
            <p:cNvSpPr/>
            <p:nvPr/>
          </p:nvSpPr>
          <p:spPr bwMode="auto">
            <a:xfrm>
              <a:off x="5108575" y="3003551"/>
              <a:ext cx="144463" cy="171450"/>
            </a:xfrm>
            <a:custGeom>
              <a:avLst/>
              <a:gdLst>
                <a:gd name="T0" fmla="*/ 13 w 20"/>
                <a:gd name="T1" fmla="*/ 24 h 24"/>
                <a:gd name="T2" fmla="*/ 12 w 20"/>
                <a:gd name="T3" fmla="*/ 24 h 24"/>
                <a:gd name="T4" fmla="*/ 12 w 20"/>
                <a:gd name="T5" fmla="*/ 21 h 24"/>
                <a:gd name="T6" fmla="*/ 11 w 20"/>
                <a:gd name="T7" fmla="*/ 8 h 24"/>
                <a:gd name="T8" fmla="*/ 5 w 20"/>
                <a:gd name="T9" fmla="*/ 5 h 24"/>
                <a:gd name="T10" fmla="*/ 4 w 20"/>
                <a:gd name="T11" fmla="*/ 5 h 24"/>
                <a:gd name="T12" fmla="*/ 1 w 20"/>
                <a:gd name="T13" fmla="*/ 6 h 24"/>
                <a:gd name="T14" fmla="*/ 1 w 20"/>
                <a:gd name="T15" fmla="*/ 3 h 24"/>
                <a:gd name="T16" fmla="*/ 5 w 20"/>
                <a:gd name="T17" fmla="*/ 1 h 24"/>
                <a:gd name="T18" fmla="*/ 14 w 20"/>
                <a:gd name="T19" fmla="*/ 5 h 24"/>
                <a:gd name="T20" fmla="*/ 15 w 20"/>
                <a:gd name="T21" fmla="*/ 23 h 24"/>
                <a:gd name="T22" fmla="*/ 13 w 20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4">
                  <a:moveTo>
                    <a:pt x="13" y="24"/>
                  </a:moveTo>
                  <a:cubicBezTo>
                    <a:pt x="13" y="24"/>
                    <a:pt x="12" y="24"/>
                    <a:pt x="12" y="24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5" y="16"/>
                    <a:pt x="15" y="11"/>
                    <a:pt x="11" y="8"/>
                  </a:cubicBezTo>
                  <a:cubicBezTo>
                    <a:pt x="10" y="6"/>
                    <a:pt x="7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3" y="6"/>
                    <a:pt x="2" y="6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8" y="0"/>
                    <a:pt x="12" y="3"/>
                    <a:pt x="14" y="5"/>
                  </a:cubicBezTo>
                  <a:cubicBezTo>
                    <a:pt x="20" y="10"/>
                    <a:pt x="20" y="17"/>
                    <a:pt x="15" y="23"/>
                  </a:cubicBezTo>
                  <a:cubicBezTo>
                    <a:pt x="14" y="24"/>
                    <a:pt x="14" y="24"/>
                    <a:pt x="13" y="24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ŝlíḑe">
              <a:extLst>
                <a:ext uri="{FF2B5EF4-FFF2-40B4-BE49-F238E27FC236}">
                  <a16:creationId xmlns:a16="http://schemas.microsoft.com/office/drawing/2014/main" id="{1FE651AD-E308-4908-BB86-B76B10AB2703}"/>
                </a:ext>
              </a:extLst>
            </p:cNvPr>
            <p:cNvSpPr/>
            <p:nvPr/>
          </p:nvSpPr>
          <p:spPr bwMode="auto">
            <a:xfrm>
              <a:off x="5194300" y="2995613"/>
              <a:ext cx="195263" cy="87313"/>
            </a:xfrm>
            <a:custGeom>
              <a:avLst/>
              <a:gdLst>
                <a:gd name="T0" fmla="*/ 24 w 27"/>
                <a:gd name="T1" fmla="*/ 12 h 12"/>
                <a:gd name="T2" fmla="*/ 22 w 27"/>
                <a:gd name="T3" fmla="*/ 11 h 12"/>
                <a:gd name="T4" fmla="*/ 14 w 27"/>
                <a:gd name="T5" fmla="*/ 5 h 12"/>
                <a:gd name="T6" fmla="*/ 5 w 27"/>
                <a:gd name="T7" fmla="*/ 11 h 12"/>
                <a:gd name="T8" fmla="*/ 2 w 27"/>
                <a:gd name="T9" fmla="*/ 12 h 12"/>
                <a:gd name="T10" fmla="*/ 1 w 27"/>
                <a:gd name="T11" fmla="*/ 9 h 12"/>
                <a:gd name="T12" fmla="*/ 14 w 27"/>
                <a:gd name="T13" fmla="*/ 1 h 12"/>
                <a:gd name="T14" fmla="*/ 26 w 27"/>
                <a:gd name="T15" fmla="*/ 10 h 12"/>
                <a:gd name="T16" fmla="*/ 25 w 27"/>
                <a:gd name="T17" fmla="*/ 12 h 12"/>
                <a:gd name="T18" fmla="*/ 24 w 27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3" y="12"/>
                    <a:pt x="22" y="11"/>
                  </a:cubicBezTo>
                  <a:cubicBezTo>
                    <a:pt x="21" y="7"/>
                    <a:pt x="18" y="4"/>
                    <a:pt x="14" y="5"/>
                  </a:cubicBezTo>
                  <a:cubicBezTo>
                    <a:pt x="10" y="5"/>
                    <a:pt x="6" y="7"/>
                    <a:pt x="5" y="11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1"/>
                    <a:pt x="0" y="10"/>
                    <a:pt x="1" y="9"/>
                  </a:cubicBezTo>
                  <a:cubicBezTo>
                    <a:pt x="3" y="4"/>
                    <a:pt x="8" y="1"/>
                    <a:pt x="14" y="1"/>
                  </a:cubicBezTo>
                  <a:cubicBezTo>
                    <a:pt x="19" y="0"/>
                    <a:pt x="25" y="4"/>
                    <a:pt x="26" y="10"/>
                  </a:cubicBezTo>
                  <a:cubicBezTo>
                    <a:pt x="27" y="11"/>
                    <a:pt x="26" y="12"/>
                    <a:pt x="25" y="12"/>
                  </a:cubicBezTo>
                  <a:cubicBezTo>
                    <a:pt x="24" y="12"/>
                    <a:pt x="24" y="12"/>
                    <a:pt x="24" y="12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ṥļïḓê">
              <a:extLst>
                <a:ext uri="{FF2B5EF4-FFF2-40B4-BE49-F238E27FC236}">
                  <a16:creationId xmlns:a16="http://schemas.microsoft.com/office/drawing/2014/main" id="{7C6FC827-A208-41EE-9DC9-CEDCA827D036}"/>
                </a:ext>
              </a:extLst>
            </p:cNvPr>
            <p:cNvSpPr/>
            <p:nvPr/>
          </p:nvSpPr>
          <p:spPr bwMode="auto">
            <a:xfrm>
              <a:off x="5114925" y="2728913"/>
              <a:ext cx="144463" cy="93663"/>
            </a:xfrm>
            <a:custGeom>
              <a:avLst/>
              <a:gdLst>
                <a:gd name="T0" fmla="*/ 6 w 20"/>
                <a:gd name="T1" fmla="*/ 13 h 13"/>
                <a:gd name="T2" fmla="*/ 6 w 20"/>
                <a:gd name="T3" fmla="*/ 13 h 13"/>
                <a:gd name="T4" fmla="*/ 1 w 20"/>
                <a:gd name="T5" fmla="*/ 11 h 13"/>
                <a:gd name="T6" fmla="*/ 1 w 20"/>
                <a:gd name="T7" fmla="*/ 8 h 13"/>
                <a:gd name="T8" fmla="*/ 4 w 20"/>
                <a:gd name="T9" fmla="*/ 8 h 13"/>
                <a:gd name="T10" fmla="*/ 6 w 20"/>
                <a:gd name="T11" fmla="*/ 9 h 13"/>
                <a:gd name="T12" fmla="*/ 9 w 20"/>
                <a:gd name="T13" fmla="*/ 9 h 13"/>
                <a:gd name="T14" fmla="*/ 14 w 20"/>
                <a:gd name="T15" fmla="*/ 6 h 13"/>
                <a:gd name="T16" fmla="*/ 16 w 20"/>
                <a:gd name="T17" fmla="*/ 2 h 13"/>
                <a:gd name="T18" fmla="*/ 18 w 20"/>
                <a:gd name="T19" fmla="*/ 0 h 13"/>
                <a:gd name="T20" fmla="*/ 18 w 20"/>
                <a:gd name="T21" fmla="*/ 0 h 13"/>
                <a:gd name="T22" fmla="*/ 20 w 20"/>
                <a:gd name="T23" fmla="*/ 2 h 13"/>
                <a:gd name="T24" fmla="*/ 17 w 20"/>
                <a:gd name="T25" fmla="*/ 9 h 13"/>
                <a:gd name="T26" fmla="*/ 11 w 20"/>
                <a:gd name="T27" fmla="*/ 12 h 13"/>
                <a:gd name="T28" fmla="*/ 6 w 20"/>
                <a:gd name="T2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4" y="13"/>
                    <a:pt x="2" y="12"/>
                    <a:pt x="1" y="11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2" y="7"/>
                    <a:pt x="4" y="7"/>
                    <a:pt x="4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7" y="9"/>
                    <a:pt x="9" y="9"/>
                    <a:pt x="9" y="9"/>
                  </a:cubicBezTo>
                  <a:cubicBezTo>
                    <a:pt x="11" y="8"/>
                    <a:pt x="13" y="7"/>
                    <a:pt x="14" y="6"/>
                  </a:cubicBezTo>
                  <a:cubicBezTo>
                    <a:pt x="15" y="5"/>
                    <a:pt x="16" y="3"/>
                    <a:pt x="16" y="2"/>
                  </a:cubicBezTo>
                  <a:cubicBezTo>
                    <a:pt x="16" y="1"/>
                    <a:pt x="16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4"/>
                    <a:pt x="19" y="7"/>
                    <a:pt x="17" y="9"/>
                  </a:cubicBezTo>
                  <a:cubicBezTo>
                    <a:pt x="15" y="10"/>
                    <a:pt x="13" y="11"/>
                    <a:pt x="11" y="12"/>
                  </a:cubicBezTo>
                  <a:cubicBezTo>
                    <a:pt x="10" y="13"/>
                    <a:pt x="8" y="13"/>
                    <a:pt x="6" y="13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ṩḻïďe">
              <a:extLst>
                <a:ext uri="{FF2B5EF4-FFF2-40B4-BE49-F238E27FC236}">
                  <a16:creationId xmlns:a16="http://schemas.microsoft.com/office/drawing/2014/main" id="{E332D037-9A98-4527-B9F5-72A8B0939C30}"/>
                </a:ext>
              </a:extLst>
            </p:cNvPr>
            <p:cNvSpPr/>
            <p:nvPr/>
          </p:nvSpPr>
          <p:spPr bwMode="auto">
            <a:xfrm>
              <a:off x="5281613" y="2916238"/>
              <a:ext cx="179388" cy="107950"/>
            </a:xfrm>
            <a:custGeom>
              <a:avLst/>
              <a:gdLst>
                <a:gd name="T0" fmla="*/ 2 w 25"/>
                <a:gd name="T1" fmla="*/ 15 h 15"/>
                <a:gd name="T2" fmla="*/ 0 w 25"/>
                <a:gd name="T3" fmla="*/ 13 h 15"/>
                <a:gd name="T4" fmla="*/ 8 w 25"/>
                <a:gd name="T5" fmla="*/ 1 h 15"/>
                <a:gd name="T6" fmla="*/ 18 w 25"/>
                <a:gd name="T7" fmla="*/ 2 h 15"/>
                <a:gd name="T8" fmla="*/ 25 w 25"/>
                <a:gd name="T9" fmla="*/ 9 h 15"/>
                <a:gd name="T10" fmla="*/ 23 w 25"/>
                <a:gd name="T11" fmla="*/ 11 h 15"/>
                <a:gd name="T12" fmla="*/ 21 w 25"/>
                <a:gd name="T13" fmla="*/ 10 h 15"/>
                <a:gd name="T14" fmla="*/ 17 w 25"/>
                <a:gd name="T15" fmla="*/ 6 h 15"/>
                <a:gd name="T16" fmla="*/ 9 w 25"/>
                <a:gd name="T17" fmla="*/ 5 h 15"/>
                <a:gd name="T18" fmla="*/ 5 w 25"/>
                <a:gd name="T19" fmla="*/ 13 h 15"/>
                <a:gd name="T20" fmla="*/ 3 w 25"/>
                <a:gd name="T21" fmla="*/ 15 h 15"/>
                <a:gd name="T22" fmla="*/ 2 w 25"/>
                <a:gd name="T2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15">
                  <a:moveTo>
                    <a:pt x="2" y="15"/>
                  </a:moveTo>
                  <a:cubicBezTo>
                    <a:pt x="1" y="15"/>
                    <a:pt x="0" y="14"/>
                    <a:pt x="0" y="13"/>
                  </a:cubicBezTo>
                  <a:cubicBezTo>
                    <a:pt x="0" y="8"/>
                    <a:pt x="3" y="3"/>
                    <a:pt x="8" y="1"/>
                  </a:cubicBezTo>
                  <a:cubicBezTo>
                    <a:pt x="11" y="0"/>
                    <a:pt x="15" y="1"/>
                    <a:pt x="18" y="2"/>
                  </a:cubicBezTo>
                  <a:cubicBezTo>
                    <a:pt x="22" y="4"/>
                    <a:pt x="24" y="6"/>
                    <a:pt x="25" y="9"/>
                  </a:cubicBezTo>
                  <a:cubicBezTo>
                    <a:pt x="25" y="10"/>
                    <a:pt x="24" y="11"/>
                    <a:pt x="23" y="11"/>
                  </a:cubicBezTo>
                  <a:cubicBezTo>
                    <a:pt x="22" y="12"/>
                    <a:pt x="21" y="11"/>
                    <a:pt x="21" y="10"/>
                  </a:cubicBezTo>
                  <a:cubicBezTo>
                    <a:pt x="20" y="9"/>
                    <a:pt x="19" y="7"/>
                    <a:pt x="17" y="6"/>
                  </a:cubicBezTo>
                  <a:cubicBezTo>
                    <a:pt x="14" y="5"/>
                    <a:pt x="11" y="4"/>
                    <a:pt x="9" y="5"/>
                  </a:cubicBezTo>
                  <a:cubicBezTo>
                    <a:pt x="6" y="6"/>
                    <a:pt x="4" y="10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ṧḻíḑe">
              <a:extLst>
                <a:ext uri="{FF2B5EF4-FFF2-40B4-BE49-F238E27FC236}">
                  <a16:creationId xmlns:a16="http://schemas.microsoft.com/office/drawing/2014/main" id="{5EB01ECE-9C0F-4F1A-9338-FC9875C64FEA}"/>
                </a:ext>
              </a:extLst>
            </p:cNvPr>
            <p:cNvSpPr/>
            <p:nvPr/>
          </p:nvSpPr>
          <p:spPr bwMode="auto">
            <a:xfrm>
              <a:off x="5253038" y="3009901"/>
              <a:ext cx="122238" cy="201613"/>
            </a:xfrm>
            <a:custGeom>
              <a:avLst/>
              <a:gdLst>
                <a:gd name="T0" fmla="*/ 15 w 17"/>
                <a:gd name="T1" fmla="*/ 28 h 28"/>
                <a:gd name="T2" fmla="*/ 14 w 17"/>
                <a:gd name="T3" fmla="*/ 28 h 28"/>
                <a:gd name="T4" fmla="*/ 7 w 17"/>
                <a:gd name="T5" fmla="*/ 23 h 28"/>
                <a:gd name="T6" fmla="*/ 10 w 17"/>
                <a:gd name="T7" fmla="*/ 0 h 28"/>
                <a:gd name="T8" fmla="*/ 13 w 17"/>
                <a:gd name="T9" fmla="*/ 0 h 28"/>
                <a:gd name="T10" fmla="*/ 13 w 17"/>
                <a:gd name="T11" fmla="*/ 3 h 28"/>
                <a:gd name="T12" fmla="*/ 10 w 17"/>
                <a:gd name="T13" fmla="*/ 20 h 28"/>
                <a:gd name="T14" fmla="*/ 15 w 17"/>
                <a:gd name="T15" fmla="*/ 23 h 28"/>
                <a:gd name="T16" fmla="*/ 17 w 17"/>
                <a:gd name="T17" fmla="*/ 26 h 28"/>
                <a:gd name="T18" fmla="*/ 15 w 17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5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1" y="27"/>
                    <a:pt x="9" y="25"/>
                    <a:pt x="7" y="23"/>
                  </a:cubicBezTo>
                  <a:cubicBezTo>
                    <a:pt x="0" y="15"/>
                    <a:pt x="6" y="5"/>
                    <a:pt x="10" y="0"/>
                  </a:cubicBezTo>
                  <a:cubicBezTo>
                    <a:pt x="10" y="0"/>
                    <a:pt x="12" y="0"/>
                    <a:pt x="13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2" y="4"/>
                    <a:pt x="4" y="13"/>
                    <a:pt x="10" y="20"/>
                  </a:cubicBezTo>
                  <a:cubicBezTo>
                    <a:pt x="12" y="22"/>
                    <a:pt x="13" y="23"/>
                    <a:pt x="15" y="23"/>
                  </a:cubicBezTo>
                  <a:cubicBezTo>
                    <a:pt x="16" y="24"/>
                    <a:pt x="17" y="25"/>
                    <a:pt x="17" y="26"/>
                  </a:cubicBezTo>
                  <a:cubicBezTo>
                    <a:pt x="16" y="27"/>
                    <a:pt x="16" y="28"/>
                    <a:pt x="15" y="28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$ḷíḑè">
              <a:extLst>
                <a:ext uri="{FF2B5EF4-FFF2-40B4-BE49-F238E27FC236}">
                  <a16:creationId xmlns:a16="http://schemas.microsoft.com/office/drawing/2014/main" id="{6E63F72C-B5D4-411C-B41C-664D6313300F}"/>
                </a:ext>
              </a:extLst>
            </p:cNvPr>
            <p:cNvSpPr/>
            <p:nvPr/>
          </p:nvSpPr>
          <p:spPr bwMode="auto">
            <a:xfrm>
              <a:off x="5202238" y="2773363"/>
              <a:ext cx="100013" cy="150813"/>
            </a:xfrm>
            <a:custGeom>
              <a:avLst/>
              <a:gdLst>
                <a:gd name="T0" fmla="*/ 3 w 14"/>
                <a:gd name="T1" fmla="*/ 21 h 21"/>
                <a:gd name="T2" fmla="*/ 1 w 14"/>
                <a:gd name="T3" fmla="*/ 19 h 21"/>
                <a:gd name="T4" fmla="*/ 3 w 14"/>
                <a:gd name="T5" fmla="*/ 17 h 21"/>
                <a:gd name="T6" fmla="*/ 9 w 14"/>
                <a:gd name="T7" fmla="*/ 9 h 21"/>
                <a:gd name="T8" fmla="*/ 2 w 14"/>
                <a:gd name="T9" fmla="*/ 5 h 21"/>
                <a:gd name="T10" fmla="*/ 0 w 14"/>
                <a:gd name="T11" fmla="*/ 2 h 21"/>
                <a:gd name="T12" fmla="*/ 2 w 14"/>
                <a:gd name="T13" fmla="*/ 0 h 21"/>
                <a:gd name="T14" fmla="*/ 13 w 14"/>
                <a:gd name="T15" fmla="*/ 9 h 21"/>
                <a:gd name="T16" fmla="*/ 4 w 14"/>
                <a:gd name="T17" fmla="*/ 21 h 21"/>
                <a:gd name="T18" fmla="*/ 3 w 14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1">
                  <a:moveTo>
                    <a:pt x="3" y="21"/>
                  </a:moveTo>
                  <a:cubicBezTo>
                    <a:pt x="2" y="21"/>
                    <a:pt x="1" y="20"/>
                    <a:pt x="1" y="19"/>
                  </a:cubicBezTo>
                  <a:cubicBezTo>
                    <a:pt x="1" y="18"/>
                    <a:pt x="2" y="17"/>
                    <a:pt x="3" y="17"/>
                  </a:cubicBezTo>
                  <a:cubicBezTo>
                    <a:pt x="9" y="16"/>
                    <a:pt x="9" y="12"/>
                    <a:pt x="9" y="9"/>
                  </a:cubicBezTo>
                  <a:cubicBezTo>
                    <a:pt x="8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" y="1"/>
                    <a:pt x="12" y="2"/>
                    <a:pt x="13" y="9"/>
                  </a:cubicBezTo>
                  <a:cubicBezTo>
                    <a:pt x="14" y="15"/>
                    <a:pt x="11" y="19"/>
                    <a:pt x="4" y="21"/>
                  </a:cubicBezTo>
                  <a:lnTo>
                    <a:pt x="3" y="21"/>
                  </a:ln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$lïḓé">
              <a:extLst>
                <a:ext uri="{FF2B5EF4-FFF2-40B4-BE49-F238E27FC236}">
                  <a16:creationId xmlns:a16="http://schemas.microsoft.com/office/drawing/2014/main" id="{A099F5AB-F95C-4872-A250-905B4F0B33F9}"/>
                </a:ext>
              </a:extLst>
            </p:cNvPr>
            <p:cNvSpPr/>
            <p:nvPr/>
          </p:nvSpPr>
          <p:spPr bwMode="auto">
            <a:xfrm>
              <a:off x="5114925" y="2859088"/>
              <a:ext cx="130175" cy="115888"/>
            </a:xfrm>
            <a:custGeom>
              <a:avLst/>
              <a:gdLst>
                <a:gd name="T0" fmla="*/ 5 w 18"/>
                <a:gd name="T1" fmla="*/ 16 h 16"/>
                <a:gd name="T2" fmla="*/ 2 w 18"/>
                <a:gd name="T3" fmla="*/ 16 h 16"/>
                <a:gd name="T4" fmla="*/ 1 w 18"/>
                <a:gd name="T5" fmla="*/ 13 h 16"/>
                <a:gd name="T6" fmla="*/ 3 w 18"/>
                <a:gd name="T7" fmla="*/ 12 h 16"/>
                <a:gd name="T8" fmla="*/ 11 w 18"/>
                <a:gd name="T9" fmla="*/ 10 h 16"/>
                <a:gd name="T10" fmla="*/ 13 w 18"/>
                <a:gd name="T11" fmla="*/ 3 h 16"/>
                <a:gd name="T12" fmla="*/ 14 w 18"/>
                <a:gd name="T13" fmla="*/ 0 h 16"/>
                <a:gd name="T14" fmla="*/ 17 w 18"/>
                <a:gd name="T15" fmla="*/ 2 h 16"/>
                <a:gd name="T16" fmla="*/ 14 w 18"/>
                <a:gd name="T17" fmla="*/ 13 h 16"/>
                <a:gd name="T18" fmla="*/ 5 w 18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6">
                  <a:moveTo>
                    <a:pt x="5" y="16"/>
                  </a:moveTo>
                  <a:cubicBezTo>
                    <a:pt x="4" y="16"/>
                    <a:pt x="2" y="16"/>
                    <a:pt x="2" y="16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5" y="12"/>
                    <a:pt x="9" y="12"/>
                    <a:pt x="11" y="10"/>
                  </a:cubicBezTo>
                  <a:cubicBezTo>
                    <a:pt x="13" y="9"/>
                    <a:pt x="13" y="6"/>
                    <a:pt x="13" y="3"/>
                  </a:cubicBezTo>
                  <a:cubicBezTo>
                    <a:pt x="12" y="2"/>
                    <a:pt x="13" y="1"/>
                    <a:pt x="14" y="0"/>
                  </a:cubicBezTo>
                  <a:cubicBezTo>
                    <a:pt x="15" y="0"/>
                    <a:pt x="17" y="1"/>
                    <a:pt x="17" y="2"/>
                  </a:cubicBezTo>
                  <a:cubicBezTo>
                    <a:pt x="18" y="7"/>
                    <a:pt x="17" y="10"/>
                    <a:pt x="14" y="13"/>
                  </a:cubicBezTo>
                  <a:cubicBezTo>
                    <a:pt x="12" y="16"/>
                    <a:pt x="8" y="16"/>
                    <a:pt x="5" y="16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ṣlíďè">
              <a:extLst>
                <a:ext uri="{FF2B5EF4-FFF2-40B4-BE49-F238E27FC236}">
                  <a16:creationId xmlns:a16="http://schemas.microsoft.com/office/drawing/2014/main" id="{A8300717-5807-4514-9090-2B37707117EC}"/>
                </a:ext>
              </a:extLst>
            </p:cNvPr>
            <p:cNvSpPr/>
            <p:nvPr/>
          </p:nvSpPr>
          <p:spPr bwMode="auto">
            <a:xfrm>
              <a:off x="5108575" y="2571751"/>
              <a:ext cx="158750" cy="85725"/>
            </a:xfrm>
            <a:custGeom>
              <a:avLst/>
              <a:gdLst>
                <a:gd name="T0" fmla="*/ 3 w 22"/>
                <a:gd name="T1" fmla="*/ 12 h 12"/>
                <a:gd name="T2" fmla="*/ 1 w 22"/>
                <a:gd name="T3" fmla="*/ 11 h 12"/>
                <a:gd name="T4" fmla="*/ 1 w 22"/>
                <a:gd name="T5" fmla="*/ 8 h 12"/>
                <a:gd name="T6" fmla="*/ 21 w 22"/>
                <a:gd name="T7" fmla="*/ 8 h 12"/>
                <a:gd name="T8" fmla="*/ 21 w 22"/>
                <a:gd name="T9" fmla="*/ 11 h 12"/>
                <a:gd name="T10" fmla="*/ 18 w 22"/>
                <a:gd name="T11" fmla="*/ 11 h 12"/>
                <a:gd name="T12" fmla="*/ 4 w 22"/>
                <a:gd name="T13" fmla="*/ 11 h 12"/>
                <a:gd name="T14" fmla="*/ 3 w 22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2">
                  <a:moveTo>
                    <a:pt x="3" y="12"/>
                  </a:moveTo>
                  <a:cubicBezTo>
                    <a:pt x="2" y="12"/>
                    <a:pt x="2" y="12"/>
                    <a:pt x="1" y="11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4" y="5"/>
                    <a:pt x="13" y="0"/>
                    <a:pt x="21" y="8"/>
                  </a:cubicBezTo>
                  <a:cubicBezTo>
                    <a:pt x="22" y="9"/>
                    <a:pt x="22" y="10"/>
                    <a:pt x="21" y="11"/>
                  </a:cubicBezTo>
                  <a:cubicBezTo>
                    <a:pt x="20" y="12"/>
                    <a:pt x="19" y="12"/>
                    <a:pt x="18" y="11"/>
                  </a:cubicBezTo>
                  <a:cubicBezTo>
                    <a:pt x="11" y="4"/>
                    <a:pt x="4" y="11"/>
                    <a:pt x="4" y="11"/>
                  </a:cubicBezTo>
                  <a:cubicBezTo>
                    <a:pt x="4" y="12"/>
                    <a:pt x="3" y="12"/>
                    <a:pt x="3" y="12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ṥḻïḓe">
              <a:extLst>
                <a:ext uri="{FF2B5EF4-FFF2-40B4-BE49-F238E27FC236}">
                  <a16:creationId xmlns:a16="http://schemas.microsoft.com/office/drawing/2014/main" id="{F3B5A91F-E548-4373-8A5F-DCBF9B5A2247}"/>
                </a:ext>
              </a:extLst>
            </p:cNvPr>
            <p:cNvSpPr/>
            <p:nvPr/>
          </p:nvSpPr>
          <p:spPr bwMode="auto">
            <a:xfrm>
              <a:off x="5267325" y="2759076"/>
              <a:ext cx="122238" cy="93663"/>
            </a:xfrm>
            <a:custGeom>
              <a:avLst/>
              <a:gdLst>
                <a:gd name="T0" fmla="*/ 2 w 17"/>
                <a:gd name="T1" fmla="*/ 13 h 13"/>
                <a:gd name="T2" fmla="*/ 1 w 17"/>
                <a:gd name="T3" fmla="*/ 13 h 13"/>
                <a:gd name="T4" fmla="*/ 0 w 17"/>
                <a:gd name="T5" fmla="*/ 10 h 13"/>
                <a:gd name="T6" fmla="*/ 6 w 17"/>
                <a:gd name="T7" fmla="*/ 1 h 13"/>
                <a:gd name="T8" fmla="*/ 15 w 17"/>
                <a:gd name="T9" fmla="*/ 1 h 13"/>
                <a:gd name="T10" fmla="*/ 16 w 17"/>
                <a:gd name="T11" fmla="*/ 3 h 13"/>
                <a:gd name="T12" fmla="*/ 14 w 17"/>
                <a:gd name="T13" fmla="*/ 5 h 13"/>
                <a:gd name="T14" fmla="*/ 8 w 17"/>
                <a:gd name="T15" fmla="*/ 5 h 13"/>
                <a:gd name="T16" fmla="*/ 4 w 17"/>
                <a:gd name="T17" fmla="*/ 11 h 13"/>
                <a:gd name="T18" fmla="*/ 2 w 17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3">
                  <a:moveTo>
                    <a:pt x="2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2"/>
                    <a:pt x="0" y="10"/>
                  </a:cubicBezTo>
                  <a:cubicBezTo>
                    <a:pt x="0" y="10"/>
                    <a:pt x="2" y="4"/>
                    <a:pt x="6" y="1"/>
                  </a:cubicBezTo>
                  <a:cubicBezTo>
                    <a:pt x="9" y="0"/>
                    <a:pt x="12" y="0"/>
                    <a:pt x="15" y="1"/>
                  </a:cubicBezTo>
                  <a:cubicBezTo>
                    <a:pt x="16" y="1"/>
                    <a:pt x="17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2" y="4"/>
                    <a:pt x="10" y="4"/>
                    <a:pt x="8" y="5"/>
                  </a:cubicBezTo>
                  <a:cubicBezTo>
                    <a:pt x="5" y="7"/>
                    <a:pt x="4" y="11"/>
                    <a:pt x="4" y="11"/>
                  </a:cubicBezTo>
                  <a:cubicBezTo>
                    <a:pt x="4" y="12"/>
                    <a:pt x="3" y="13"/>
                    <a:pt x="2" y="13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šļïďé">
              <a:extLst>
                <a:ext uri="{FF2B5EF4-FFF2-40B4-BE49-F238E27FC236}">
                  <a16:creationId xmlns:a16="http://schemas.microsoft.com/office/drawing/2014/main" id="{4BD566E2-1776-4948-8C50-BB772C8A1B06}"/>
                </a:ext>
              </a:extLst>
            </p:cNvPr>
            <p:cNvSpPr/>
            <p:nvPr/>
          </p:nvSpPr>
          <p:spPr bwMode="auto">
            <a:xfrm>
              <a:off x="5253038" y="2852738"/>
              <a:ext cx="136525" cy="100013"/>
            </a:xfrm>
            <a:custGeom>
              <a:avLst/>
              <a:gdLst>
                <a:gd name="T0" fmla="*/ 16 w 19"/>
                <a:gd name="T1" fmla="*/ 14 h 14"/>
                <a:gd name="T2" fmla="*/ 14 w 19"/>
                <a:gd name="T3" fmla="*/ 12 h 14"/>
                <a:gd name="T4" fmla="*/ 11 w 19"/>
                <a:gd name="T5" fmla="*/ 5 h 14"/>
                <a:gd name="T6" fmla="*/ 3 w 19"/>
                <a:gd name="T7" fmla="*/ 7 h 14"/>
                <a:gd name="T8" fmla="*/ 1 w 19"/>
                <a:gd name="T9" fmla="*/ 6 h 14"/>
                <a:gd name="T10" fmla="*/ 1 w 19"/>
                <a:gd name="T11" fmla="*/ 3 h 14"/>
                <a:gd name="T12" fmla="*/ 12 w 19"/>
                <a:gd name="T13" fmla="*/ 1 h 14"/>
                <a:gd name="T14" fmla="*/ 19 w 19"/>
                <a:gd name="T15" fmla="*/ 11 h 14"/>
                <a:gd name="T16" fmla="*/ 17 w 19"/>
                <a:gd name="T17" fmla="*/ 14 h 14"/>
                <a:gd name="T18" fmla="*/ 16 w 19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4">
                  <a:moveTo>
                    <a:pt x="16" y="14"/>
                  </a:moveTo>
                  <a:cubicBezTo>
                    <a:pt x="15" y="14"/>
                    <a:pt x="15" y="13"/>
                    <a:pt x="14" y="12"/>
                  </a:cubicBezTo>
                  <a:cubicBezTo>
                    <a:pt x="14" y="10"/>
                    <a:pt x="13" y="6"/>
                    <a:pt x="11" y="5"/>
                  </a:cubicBezTo>
                  <a:cubicBezTo>
                    <a:pt x="9" y="4"/>
                    <a:pt x="6" y="5"/>
                    <a:pt x="3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3"/>
                    <a:pt x="1" y="3"/>
                  </a:cubicBezTo>
                  <a:cubicBezTo>
                    <a:pt x="6" y="0"/>
                    <a:pt x="9" y="0"/>
                    <a:pt x="12" y="1"/>
                  </a:cubicBezTo>
                  <a:cubicBezTo>
                    <a:pt x="18" y="4"/>
                    <a:pt x="18" y="11"/>
                    <a:pt x="19" y="11"/>
                  </a:cubicBezTo>
                  <a:cubicBezTo>
                    <a:pt x="19" y="12"/>
                    <a:pt x="18" y="13"/>
                    <a:pt x="17" y="14"/>
                  </a:cubicBezTo>
                  <a:cubicBezTo>
                    <a:pt x="16" y="14"/>
                    <a:pt x="16" y="14"/>
                    <a:pt x="16" y="14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ś1iḑè">
              <a:extLst>
                <a:ext uri="{FF2B5EF4-FFF2-40B4-BE49-F238E27FC236}">
                  <a16:creationId xmlns:a16="http://schemas.microsoft.com/office/drawing/2014/main" id="{88761179-9D14-4788-BB14-C667E5F27A68}"/>
                </a:ext>
              </a:extLst>
            </p:cNvPr>
            <p:cNvSpPr/>
            <p:nvPr/>
          </p:nvSpPr>
          <p:spPr bwMode="auto">
            <a:xfrm>
              <a:off x="5310188" y="2657476"/>
              <a:ext cx="144463" cy="136525"/>
            </a:xfrm>
            <a:custGeom>
              <a:avLst/>
              <a:gdLst>
                <a:gd name="T0" fmla="*/ 2 w 20"/>
                <a:gd name="T1" fmla="*/ 19 h 19"/>
                <a:gd name="T2" fmla="*/ 2 w 20"/>
                <a:gd name="T3" fmla="*/ 19 h 19"/>
                <a:gd name="T4" fmla="*/ 0 w 20"/>
                <a:gd name="T5" fmla="*/ 16 h 19"/>
                <a:gd name="T6" fmla="*/ 7 w 20"/>
                <a:gd name="T7" fmla="*/ 3 h 19"/>
                <a:gd name="T8" fmla="*/ 18 w 20"/>
                <a:gd name="T9" fmla="*/ 1 h 19"/>
                <a:gd name="T10" fmla="*/ 20 w 20"/>
                <a:gd name="T11" fmla="*/ 3 h 19"/>
                <a:gd name="T12" fmla="*/ 17 w 20"/>
                <a:gd name="T13" fmla="*/ 5 h 19"/>
                <a:gd name="T14" fmla="*/ 9 w 20"/>
                <a:gd name="T15" fmla="*/ 7 h 19"/>
                <a:gd name="T16" fmla="*/ 4 w 20"/>
                <a:gd name="T17" fmla="*/ 17 h 19"/>
                <a:gd name="T18" fmla="*/ 2 w 20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2" y="1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18"/>
                    <a:pt x="0" y="16"/>
                  </a:cubicBezTo>
                  <a:cubicBezTo>
                    <a:pt x="0" y="16"/>
                    <a:pt x="1" y="8"/>
                    <a:pt x="7" y="3"/>
                  </a:cubicBezTo>
                  <a:cubicBezTo>
                    <a:pt x="10" y="1"/>
                    <a:pt x="14" y="0"/>
                    <a:pt x="18" y="1"/>
                  </a:cubicBezTo>
                  <a:cubicBezTo>
                    <a:pt x="19" y="1"/>
                    <a:pt x="20" y="2"/>
                    <a:pt x="20" y="3"/>
                  </a:cubicBezTo>
                  <a:cubicBezTo>
                    <a:pt x="20" y="4"/>
                    <a:pt x="19" y="5"/>
                    <a:pt x="17" y="5"/>
                  </a:cubicBezTo>
                  <a:cubicBezTo>
                    <a:pt x="14" y="4"/>
                    <a:pt x="12" y="5"/>
                    <a:pt x="9" y="7"/>
                  </a:cubicBezTo>
                  <a:cubicBezTo>
                    <a:pt x="5" y="10"/>
                    <a:pt x="4" y="17"/>
                    <a:pt x="4" y="17"/>
                  </a:cubicBezTo>
                  <a:cubicBezTo>
                    <a:pt x="4" y="18"/>
                    <a:pt x="3" y="19"/>
                    <a:pt x="2" y="19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ŝ1iḓé">
              <a:extLst>
                <a:ext uri="{FF2B5EF4-FFF2-40B4-BE49-F238E27FC236}">
                  <a16:creationId xmlns:a16="http://schemas.microsoft.com/office/drawing/2014/main" id="{469F274A-EDDB-4037-8577-9C396475CA02}"/>
                </a:ext>
              </a:extLst>
            </p:cNvPr>
            <p:cNvSpPr/>
            <p:nvPr/>
          </p:nvSpPr>
          <p:spPr bwMode="auto">
            <a:xfrm>
              <a:off x="5267325" y="2427288"/>
              <a:ext cx="85725" cy="144463"/>
            </a:xfrm>
            <a:custGeom>
              <a:avLst/>
              <a:gdLst>
                <a:gd name="T0" fmla="*/ 4 w 12"/>
                <a:gd name="T1" fmla="*/ 20 h 20"/>
                <a:gd name="T2" fmla="*/ 3 w 12"/>
                <a:gd name="T3" fmla="*/ 19 h 20"/>
                <a:gd name="T4" fmla="*/ 1 w 12"/>
                <a:gd name="T5" fmla="*/ 9 h 20"/>
                <a:gd name="T6" fmla="*/ 9 w 12"/>
                <a:gd name="T7" fmla="*/ 1 h 20"/>
                <a:gd name="T8" fmla="*/ 12 w 12"/>
                <a:gd name="T9" fmla="*/ 2 h 20"/>
                <a:gd name="T10" fmla="*/ 11 w 12"/>
                <a:gd name="T11" fmla="*/ 4 h 20"/>
                <a:gd name="T12" fmla="*/ 5 w 12"/>
                <a:gd name="T13" fmla="*/ 11 h 20"/>
                <a:gd name="T14" fmla="*/ 6 w 12"/>
                <a:gd name="T15" fmla="*/ 17 h 20"/>
                <a:gd name="T16" fmla="*/ 5 w 12"/>
                <a:gd name="T17" fmla="*/ 20 h 20"/>
                <a:gd name="T18" fmla="*/ 4 w 12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4" y="20"/>
                    <a:pt x="3" y="20"/>
                    <a:pt x="3" y="19"/>
                  </a:cubicBezTo>
                  <a:cubicBezTo>
                    <a:pt x="1" y="16"/>
                    <a:pt x="0" y="13"/>
                    <a:pt x="1" y="9"/>
                  </a:cubicBezTo>
                  <a:cubicBezTo>
                    <a:pt x="3" y="4"/>
                    <a:pt x="9" y="1"/>
                    <a:pt x="9" y="1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4"/>
                    <a:pt x="6" y="7"/>
                    <a:pt x="5" y="11"/>
                  </a:cubicBezTo>
                  <a:cubicBezTo>
                    <a:pt x="4" y="13"/>
                    <a:pt x="5" y="15"/>
                    <a:pt x="6" y="17"/>
                  </a:cubicBezTo>
                  <a:cubicBezTo>
                    <a:pt x="7" y="18"/>
                    <a:pt x="6" y="19"/>
                    <a:pt x="5" y="20"/>
                  </a:cubicBezTo>
                  <a:cubicBezTo>
                    <a:pt x="5" y="20"/>
                    <a:pt x="5" y="20"/>
                    <a:pt x="4" y="20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šḷíḑè">
              <a:extLst>
                <a:ext uri="{FF2B5EF4-FFF2-40B4-BE49-F238E27FC236}">
                  <a16:creationId xmlns:a16="http://schemas.microsoft.com/office/drawing/2014/main" id="{C758B6B8-E66D-45DF-A104-3050873322AC}"/>
                </a:ext>
              </a:extLst>
            </p:cNvPr>
            <p:cNvSpPr/>
            <p:nvPr/>
          </p:nvSpPr>
          <p:spPr bwMode="auto">
            <a:xfrm>
              <a:off x="5151438" y="2398713"/>
              <a:ext cx="71438" cy="130175"/>
            </a:xfrm>
            <a:custGeom>
              <a:avLst/>
              <a:gdLst>
                <a:gd name="T0" fmla="*/ 3 w 10"/>
                <a:gd name="T1" fmla="*/ 18 h 18"/>
                <a:gd name="T2" fmla="*/ 1 w 10"/>
                <a:gd name="T3" fmla="*/ 17 h 18"/>
                <a:gd name="T4" fmla="*/ 2 w 10"/>
                <a:gd name="T5" fmla="*/ 14 h 18"/>
                <a:gd name="T6" fmla="*/ 4 w 10"/>
                <a:gd name="T7" fmla="*/ 11 h 18"/>
                <a:gd name="T8" fmla="*/ 2 w 10"/>
                <a:gd name="T9" fmla="*/ 3 h 18"/>
                <a:gd name="T10" fmla="*/ 2 w 10"/>
                <a:gd name="T11" fmla="*/ 0 h 18"/>
                <a:gd name="T12" fmla="*/ 5 w 10"/>
                <a:gd name="T13" fmla="*/ 1 h 18"/>
                <a:gd name="T14" fmla="*/ 9 w 10"/>
                <a:gd name="T15" fmla="*/ 12 h 18"/>
                <a:gd name="T16" fmla="*/ 3 w 10"/>
                <a:gd name="T17" fmla="*/ 17 h 18"/>
                <a:gd name="T18" fmla="*/ 3 w 10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8">
                  <a:moveTo>
                    <a:pt x="3" y="18"/>
                  </a:moveTo>
                  <a:cubicBezTo>
                    <a:pt x="2" y="18"/>
                    <a:pt x="1" y="17"/>
                    <a:pt x="1" y="17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3"/>
                    <a:pt x="4" y="12"/>
                    <a:pt x="4" y="11"/>
                  </a:cubicBezTo>
                  <a:cubicBezTo>
                    <a:pt x="5" y="8"/>
                    <a:pt x="3" y="4"/>
                    <a:pt x="2" y="3"/>
                  </a:cubicBezTo>
                  <a:cubicBezTo>
                    <a:pt x="1" y="2"/>
                    <a:pt x="1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1"/>
                    <a:pt x="10" y="6"/>
                    <a:pt x="9" y="12"/>
                  </a:cubicBezTo>
                  <a:cubicBezTo>
                    <a:pt x="8" y="13"/>
                    <a:pt x="7" y="16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šḷíḍe">
              <a:extLst>
                <a:ext uri="{FF2B5EF4-FFF2-40B4-BE49-F238E27FC236}">
                  <a16:creationId xmlns:a16="http://schemas.microsoft.com/office/drawing/2014/main" id="{AD923617-AC48-472B-A184-D2AA52D445E9}"/>
                </a:ext>
              </a:extLst>
            </p:cNvPr>
            <p:cNvSpPr/>
            <p:nvPr/>
          </p:nvSpPr>
          <p:spPr bwMode="auto">
            <a:xfrm>
              <a:off x="5324475" y="2571751"/>
              <a:ext cx="107950" cy="65088"/>
            </a:xfrm>
            <a:custGeom>
              <a:avLst/>
              <a:gdLst>
                <a:gd name="T0" fmla="*/ 6 w 15"/>
                <a:gd name="T1" fmla="*/ 9 h 9"/>
                <a:gd name="T2" fmla="*/ 1 w 15"/>
                <a:gd name="T3" fmla="*/ 8 h 9"/>
                <a:gd name="T4" fmla="*/ 0 w 15"/>
                <a:gd name="T5" fmla="*/ 5 h 9"/>
                <a:gd name="T6" fmla="*/ 3 w 15"/>
                <a:gd name="T7" fmla="*/ 4 h 9"/>
                <a:gd name="T8" fmla="*/ 9 w 15"/>
                <a:gd name="T9" fmla="*/ 4 h 9"/>
                <a:gd name="T10" fmla="*/ 11 w 15"/>
                <a:gd name="T11" fmla="*/ 2 h 9"/>
                <a:gd name="T12" fmla="*/ 13 w 15"/>
                <a:gd name="T13" fmla="*/ 0 h 9"/>
                <a:gd name="T14" fmla="*/ 15 w 15"/>
                <a:gd name="T15" fmla="*/ 3 h 9"/>
                <a:gd name="T16" fmla="*/ 11 w 15"/>
                <a:gd name="T17" fmla="*/ 8 h 9"/>
                <a:gd name="T18" fmla="*/ 6 w 15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9">
                  <a:moveTo>
                    <a:pt x="6" y="9"/>
                  </a:moveTo>
                  <a:cubicBezTo>
                    <a:pt x="5" y="9"/>
                    <a:pt x="3" y="9"/>
                    <a:pt x="1" y="8"/>
                  </a:cubicBezTo>
                  <a:cubicBezTo>
                    <a:pt x="0" y="8"/>
                    <a:pt x="0" y="6"/>
                    <a:pt x="0" y="5"/>
                  </a:cubicBezTo>
                  <a:cubicBezTo>
                    <a:pt x="0" y="4"/>
                    <a:pt x="1" y="4"/>
                    <a:pt x="3" y="4"/>
                  </a:cubicBezTo>
                  <a:cubicBezTo>
                    <a:pt x="5" y="5"/>
                    <a:pt x="7" y="5"/>
                    <a:pt x="9" y="4"/>
                  </a:cubicBezTo>
                  <a:cubicBezTo>
                    <a:pt x="10" y="3"/>
                    <a:pt x="11" y="2"/>
                    <a:pt x="11" y="2"/>
                  </a:cubicBezTo>
                  <a:cubicBezTo>
                    <a:pt x="11" y="1"/>
                    <a:pt x="12" y="0"/>
                    <a:pt x="13" y="0"/>
                  </a:cubicBezTo>
                  <a:cubicBezTo>
                    <a:pt x="14" y="1"/>
                    <a:pt x="15" y="2"/>
                    <a:pt x="15" y="3"/>
                  </a:cubicBezTo>
                  <a:cubicBezTo>
                    <a:pt x="15" y="3"/>
                    <a:pt x="14" y="6"/>
                    <a:pt x="11" y="8"/>
                  </a:cubicBezTo>
                  <a:cubicBezTo>
                    <a:pt x="9" y="9"/>
                    <a:pt x="8" y="9"/>
                    <a:pt x="6" y="9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şľîḑé">
              <a:extLst>
                <a:ext uri="{FF2B5EF4-FFF2-40B4-BE49-F238E27FC236}">
                  <a16:creationId xmlns:a16="http://schemas.microsoft.com/office/drawing/2014/main" id="{320721A0-A032-429F-ABEE-CBDD1DDDB7ED}"/>
                </a:ext>
              </a:extLst>
            </p:cNvPr>
            <p:cNvSpPr/>
            <p:nvPr/>
          </p:nvSpPr>
          <p:spPr bwMode="auto">
            <a:xfrm>
              <a:off x="5180013" y="2435226"/>
              <a:ext cx="122238" cy="79375"/>
            </a:xfrm>
            <a:custGeom>
              <a:avLst/>
              <a:gdLst>
                <a:gd name="T0" fmla="*/ 15 w 17"/>
                <a:gd name="T1" fmla="*/ 11 h 11"/>
                <a:gd name="T2" fmla="*/ 13 w 17"/>
                <a:gd name="T3" fmla="*/ 10 h 11"/>
                <a:gd name="T4" fmla="*/ 10 w 17"/>
                <a:gd name="T5" fmla="*/ 6 h 11"/>
                <a:gd name="T6" fmla="*/ 4 w 17"/>
                <a:gd name="T7" fmla="*/ 7 h 11"/>
                <a:gd name="T8" fmla="*/ 1 w 17"/>
                <a:gd name="T9" fmla="*/ 6 h 11"/>
                <a:gd name="T10" fmla="*/ 2 w 17"/>
                <a:gd name="T11" fmla="*/ 3 h 11"/>
                <a:gd name="T12" fmla="*/ 12 w 17"/>
                <a:gd name="T13" fmla="*/ 2 h 11"/>
                <a:gd name="T14" fmla="*/ 17 w 17"/>
                <a:gd name="T15" fmla="*/ 9 h 11"/>
                <a:gd name="T16" fmla="*/ 16 w 17"/>
                <a:gd name="T17" fmla="*/ 11 h 11"/>
                <a:gd name="T18" fmla="*/ 15 w 17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1">
                  <a:moveTo>
                    <a:pt x="15" y="11"/>
                  </a:moveTo>
                  <a:cubicBezTo>
                    <a:pt x="14" y="11"/>
                    <a:pt x="13" y="11"/>
                    <a:pt x="13" y="10"/>
                  </a:cubicBezTo>
                  <a:cubicBezTo>
                    <a:pt x="12" y="8"/>
                    <a:pt x="12" y="7"/>
                    <a:pt x="10" y="6"/>
                  </a:cubicBezTo>
                  <a:cubicBezTo>
                    <a:pt x="7" y="5"/>
                    <a:pt x="4" y="7"/>
                    <a:pt x="4" y="7"/>
                  </a:cubicBezTo>
                  <a:cubicBezTo>
                    <a:pt x="3" y="7"/>
                    <a:pt x="1" y="7"/>
                    <a:pt x="1" y="6"/>
                  </a:cubicBezTo>
                  <a:cubicBezTo>
                    <a:pt x="0" y="5"/>
                    <a:pt x="1" y="4"/>
                    <a:pt x="2" y="3"/>
                  </a:cubicBezTo>
                  <a:cubicBezTo>
                    <a:pt x="2" y="3"/>
                    <a:pt x="7" y="0"/>
                    <a:pt x="12" y="2"/>
                  </a:cubicBezTo>
                  <a:cubicBezTo>
                    <a:pt x="14" y="3"/>
                    <a:pt x="16" y="6"/>
                    <a:pt x="17" y="9"/>
                  </a:cubicBezTo>
                  <a:cubicBezTo>
                    <a:pt x="17" y="10"/>
                    <a:pt x="17" y="11"/>
                    <a:pt x="16" y="11"/>
                  </a:cubicBezTo>
                  <a:lnTo>
                    <a:pt x="15" y="11"/>
                  </a:ln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ṡlîḑè">
              <a:extLst>
                <a:ext uri="{FF2B5EF4-FFF2-40B4-BE49-F238E27FC236}">
                  <a16:creationId xmlns:a16="http://schemas.microsoft.com/office/drawing/2014/main" id="{A8C864AB-E145-433F-8027-1E8A1901BAB4}"/>
                </a:ext>
              </a:extLst>
            </p:cNvPr>
            <p:cNvSpPr/>
            <p:nvPr/>
          </p:nvSpPr>
          <p:spPr bwMode="auto">
            <a:xfrm>
              <a:off x="5180013" y="2528888"/>
              <a:ext cx="73025" cy="100013"/>
            </a:xfrm>
            <a:custGeom>
              <a:avLst/>
              <a:gdLst>
                <a:gd name="T0" fmla="*/ 3 w 10"/>
                <a:gd name="T1" fmla="*/ 14 h 14"/>
                <a:gd name="T2" fmla="*/ 1 w 10"/>
                <a:gd name="T3" fmla="*/ 12 h 14"/>
                <a:gd name="T4" fmla="*/ 7 w 10"/>
                <a:gd name="T5" fmla="*/ 0 h 14"/>
                <a:gd name="T6" fmla="*/ 10 w 10"/>
                <a:gd name="T7" fmla="*/ 2 h 14"/>
                <a:gd name="T8" fmla="*/ 8 w 10"/>
                <a:gd name="T9" fmla="*/ 4 h 14"/>
                <a:gd name="T10" fmla="*/ 5 w 10"/>
                <a:gd name="T11" fmla="*/ 11 h 14"/>
                <a:gd name="T12" fmla="*/ 3 w 10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3" y="14"/>
                  </a:moveTo>
                  <a:cubicBezTo>
                    <a:pt x="2" y="14"/>
                    <a:pt x="1" y="13"/>
                    <a:pt x="1" y="12"/>
                  </a:cubicBezTo>
                  <a:cubicBezTo>
                    <a:pt x="0" y="9"/>
                    <a:pt x="0" y="2"/>
                    <a:pt x="7" y="0"/>
                  </a:cubicBezTo>
                  <a:cubicBezTo>
                    <a:pt x="8" y="0"/>
                    <a:pt x="9" y="0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ubicBezTo>
                    <a:pt x="3" y="5"/>
                    <a:pt x="4" y="11"/>
                    <a:pt x="5" y="11"/>
                  </a:cubicBezTo>
                  <a:cubicBezTo>
                    <a:pt x="5" y="12"/>
                    <a:pt x="4" y="14"/>
                    <a:pt x="3" y="14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$1ïde">
              <a:extLst>
                <a:ext uri="{FF2B5EF4-FFF2-40B4-BE49-F238E27FC236}">
                  <a16:creationId xmlns:a16="http://schemas.microsoft.com/office/drawing/2014/main" id="{E65B4CF9-784D-4A6F-9B15-CD44AE03AA0D}"/>
                </a:ext>
              </a:extLst>
            </p:cNvPr>
            <p:cNvSpPr/>
            <p:nvPr/>
          </p:nvSpPr>
          <p:spPr bwMode="auto">
            <a:xfrm>
              <a:off x="5253038" y="2657476"/>
              <a:ext cx="122238" cy="57150"/>
            </a:xfrm>
            <a:custGeom>
              <a:avLst/>
              <a:gdLst>
                <a:gd name="T0" fmla="*/ 15 w 17"/>
                <a:gd name="T1" fmla="*/ 8 h 8"/>
                <a:gd name="T2" fmla="*/ 13 w 17"/>
                <a:gd name="T3" fmla="*/ 8 h 8"/>
                <a:gd name="T4" fmla="*/ 9 w 17"/>
                <a:gd name="T5" fmla="*/ 5 h 8"/>
                <a:gd name="T6" fmla="*/ 4 w 17"/>
                <a:gd name="T7" fmla="*/ 6 h 8"/>
                <a:gd name="T8" fmla="*/ 1 w 17"/>
                <a:gd name="T9" fmla="*/ 6 h 8"/>
                <a:gd name="T10" fmla="*/ 1 w 17"/>
                <a:gd name="T11" fmla="*/ 3 h 8"/>
                <a:gd name="T12" fmla="*/ 9 w 17"/>
                <a:gd name="T13" fmla="*/ 1 h 8"/>
                <a:gd name="T14" fmla="*/ 16 w 17"/>
                <a:gd name="T15" fmla="*/ 5 h 8"/>
                <a:gd name="T16" fmla="*/ 16 w 17"/>
                <a:gd name="T17" fmla="*/ 8 h 8"/>
                <a:gd name="T18" fmla="*/ 15 w 17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8">
                  <a:moveTo>
                    <a:pt x="15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1" y="5"/>
                    <a:pt x="9" y="5"/>
                  </a:cubicBezTo>
                  <a:cubicBezTo>
                    <a:pt x="7" y="4"/>
                    <a:pt x="5" y="5"/>
                    <a:pt x="4" y="6"/>
                  </a:cubicBezTo>
                  <a:cubicBezTo>
                    <a:pt x="3" y="7"/>
                    <a:pt x="1" y="7"/>
                    <a:pt x="1" y="6"/>
                  </a:cubicBezTo>
                  <a:cubicBezTo>
                    <a:pt x="0" y="5"/>
                    <a:pt x="0" y="3"/>
                    <a:pt x="1" y="3"/>
                  </a:cubicBezTo>
                  <a:cubicBezTo>
                    <a:pt x="4" y="1"/>
                    <a:pt x="7" y="0"/>
                    <a:pt x="9" y="1"/>
                  </a:cubicBezTo>
                  <a:cubicBezTo>
                    <a:pt x="14" y="1"/>
                    <a:pt x="16" y="5"/>
                    <a:pt x="16" y="5"/>
                  </a:cubicBezTo>
                  <a:cubicBezTo>
                    <a:pt x="17" y="6"/>
                    <a:pt x="17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šḷíḋê">
              <a:extLst>
                <a:ext uri="{FF2B5EF4-FFF2-40B4-BE49-F238E27FC236}">
                  <a16:creationId xmlns:a16="http://schemas.microsoft.com/office/drawing/2014/main" id="{3F02FCD3-1A1C-4BB4-AAFB-45DC31223A6A}"/>
                </a:ext>
              </a:extLst>
            </p:cNvPr>
            <p:cNvSpPr/>
            <p:nvPr/>
          </p:nvSpPr>
          <p:spPr bwMode="auto">
            <a:xfrm>
              <a:off x="4956175" y="3003551"/>
              <a:ext cx="138113" cy="171450"/>
            </a:xfrm>
            <a:custGeom>
              <a:avLst/>
              <a:gdLst>
                <a:gd name="T0" fmla="*/ 6 w 19"/>
                <a:gd name="T1" fmla="*/ 24 h 24"/>
                <a:gd name="T2" fmla="*/ 5 w 19"/>
                <a:gd name="T3" fmla="*/ 23 h 24"/>
                <a:gd name="T4" fmla="*/ 6 w 19"/>
                <a:gd name="T5" fmla="*/ 5 h 24"/>
                <a:gd name="T6" fmla="*/ 15 w 19"/>
                <a:gd name="T7" fmla="*/ 1 h 24"/>
                <a:gd name="T8" fmla="*/ 18 w 19"/>
                <a:gd name="T9" fmla="*/ 3 h 24"/>
                <a:gd name="T10" fmla="*/ 18 w 19"/>
                <a:gd name="T11" fmla="*/ 6 h 24"/>
                <a:gd name="T12" fmla="*/ 15 w 19"/>
                <a:gd name="T13" fmla="*/ 5 h 24"/>
                <a:gd name="T14" fmla="*/ 14 w 19"/>
                <a:gd name="T15" fmla="*/ 5 h 24"/>
                <a:gd name="T16" fmla="*/ 8 w 19"/>
                <a:gd name="T17" fmla="*/ 8 h 24"/>
                <a:gd name="T18" fmla="*/ 8 w 19"/>
                <a:gd name="T19" fmla="*/ 21 h 24"/>
                <a:gd name="T20" fmla="*/ 8 w 19"/>
                <a:gd name="T21" fmla="*/ 24 h 24"/>
                <a:gd name="T22" fmla="*/ 6 w 19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6" y="24"/>
                    <a:pt x="5" y="24"/>
                    <a:pt x="5" y="23"/>
                  </a:cubicBezTo>
                  <a:cubicBezTo>
                    <a:pt x="0" y="17"/>
                    <a:pt x="0" y="10"/>
                    <a:pt x="6" y="5"/>
                  </a:cubicBezTo>
                  <a:cubicBezTo>
                    <a:pt x="8" y="3"/>
                    <a:pt x="11" y="0"/>
                    <a:pt x="15" y="1"/>
                  </a:cubicBezTo>
                  <a:cubicBezTo>
                    <a:pt x="16" y="1"/>
                    <a:pt x="17" y="1"/>
                    <a:pt x="18" y="3"/>
                  </a:cubicBezTo>
                  <a:cubicBezTo>
                    <a:pt x="19" y="4"/>
                    <a:pt x="19" y="5"/>
                    <a:pt x="18" y="6"/>
                  </a:cubicBezTo>
                  <a:cubicBezTo>
                    <a:pt x="17" y="6"/>
                    <a:pt x="16" y="6"/>
                    <a:pt x="15" y="5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4" y="11"/>
                    <a:pt x="4" y="16"/>
                    <a:pt x="8" y="21"/>
                  </a:cubicBezTo>
                  <a:cubicBezTo>
                    <a:pt x="9" y="22"/>
                    <a:pt x="9" y="23"/>
                    <a:pt x="8" y="24"/>
                  </a:cubicBezTo>
                  <a:cubicBezTo>
                    <a:pt x="7" y="24"/>
                    <a:pt x="7" y="24"/>
                    <a:pt x="6" y="24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ṥlíďe">
              <a:extLst>
                <a:ext uri="{FF2B5EF4-FFF2-40B4-BE49-F238E27FC236}">
                  <a16:creationId xmlns:a16="http://schemas.microsoft.com/office/drawing/2014/main" id="{D4B9C44B-AF98-43D7-8EE4-9128293346E2}"/>
                </a:ext>
              </a:extLst>
            </p:cNvPr>
            <p:cNvSpPr/>
            <p:nvPr/>
          </p:nvSpPr>
          <p:spPr bwMode="auto">
            <a:xfrm>
              <a:off x="4819650" y="2995613"/>
              <a:ext cx="187325" cy="87313"/>
            </a:xfrm>
            <a:custGeom>
              <a:avLst/>
              <a:gdLst>
                <a:gd name="T0" fmla="*/ 2 w 26"/>
                <a:gd name="T1" fmla="*/ 12 h 12"/>
                <a:gd name="T2" fmla="*/ 1 w 26"/>
                <a:gd name="T3" fmla="*/ 12 h 12"/>
                <a:gd name="T4" fmla="*/ 0 w 26"/>
                <a:gd name="T5" fmla="*/ 10 h 12"/>
                <a:gd name="T6" fmla="*/ 13 w 26"/>
                <a:gd name="T7" fmla="*/ 1 h 12"/>
                <a:gd name="T8" fmla="*/ 25 w 26"/>
                <a:gd name="T9" fmla="*/ 9 h 12"/>
                <a:gd name="T10" fmla="*/ 25 w 26"/>
                <a:gd name="T11" fmla="*/ 12 h 12"/>
                <a:gd name="T12" fmla="*/ 22 w 26"/>
                <a:gd name="T13" fmla="*/ 11 h 12"/>
                <a:gd name="T14" fmla="*/ 13 w 26"/>
                <a:gd name="T15" fmla="*/ 5 h 12"/>
                <a:gd name="T16" fmla="*/ 4 w 26"/>
                <a:gd name="T17" fmla="*/ 11 h 12"/>
                <a:gd name="T18" fmla="*/ 2 w 26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2">
                  <a:moveTo>
                    <a:pt x="2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1" y="4"/>
                    <a:pt x="7" y="0"/>
                    <a:pt x="13" y="1"/>
                  </a:cubicBezTo>
                  <a:cubicBezTo>
                    <a:pt x="18" y="1"/>
                    <a:pt x="23" y="4"/>
                    <a:pt x="25" y="9"/>
                  </a:cubicBezTo>
                  <a:cubicBezTo>
                    <a:pt x="26" y="10"/>
                    <a:pt x="26" y="11"/>
                    <a:pt x="25" y="12"/>
                  </a:cubicBezTo>
                  <a:cubicBezTo>
                    <a:pt x="23" y="12"/>
                    <a:pt x="22" y="12"/>
                    <a:pt x="22" y="11"/>
                  </a:cubicBezTo>
                  <a:cubicBezTo>
                    <a:pt x="20" y="7"/>
                    <a:pt x="17" y="5"/>
                    <a:pt x="13" y="5"/>
                  </a:cubicBezTo>
                  <a:cubicBezTo>
                    <a:pt x="9" y="5"/>
                    <a:pt x="5" y="7"/>
                    <a:pt x="4" y="11"/>
                  </a:cubicBezTo>
                  <a:cubicBezTo>
                    <a:pt x="4" y="12"/>
                    <a:pt x="3" y="12"/>
                    <a:pt x="2" y="12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šḷiḓé">
              <a:extLst>
                <a:ext uri="{FF2B5EF4-FFF2-40B4-BE49-F238E27FC236}">
                  <a16:creationId xmlns:a16="http://schemas.microsoft.com/office/drawing/2014/main" id="{0F13D56A-7E91-4B85-8B3B-96252B365836}"/>
                </a:ext>
              </a:extLst>
            </p:cNvPr>
            <p:cNvSpPr/>
            <p:nvPr/>
          </p:nvSpPr>
          <p:spPr bwMode="auto">
            <a:xfrm>
              <a:off x="4949825" y="2728913"/>
              <a:ext cx="179388" cy="93663"/>
            </a:xfrm>
            <a:custGeom>
              <a:avLst/>
              <a:gdLst>
                <a:gd name="T0" fmla="*/ 18 w 25"/>
                <a:gd name="T1" fmla="*/ 13 h 13"/>
                <a:gd name="T2" fmla="*/ 12 w 25"/>
                <a:gd name="T3" fmla="*/ 12 h 13"/>
                <a:gd name="T4" fmla="*/ 4 w 25"/>
                <a:gd name="T5" fmla="*/ 9 h 13"/>
                <a:gd name="T6" fmla="*/ 0 w 25"/>
                <a:gd name="T7" fmla="*/ 2 h 13"/>
                <a:gd name="T8" fmla="*/ 2 w 25"/>
                <a:gd name="T9" fmla="*/ 0 h 13"/>
                <a:gd name="T10" fmla="*/ 2 w 25"/>
                <a:gd name="T11" fmla="*/ 0 h 13"/>
                <a:gd name="T12" fmla="*/ 4 w 25"/>
                <a:gd name="T13" fmla="*/ 2 h 13"/>
                <a:gd name="T14" fmla="*/ 6 w 25"/>
                <a:gd name="T15" fmla="*/ 6 h 13"/>
                <a:gd name="T16" fmla="*/ 13 w 25"/>
                <a:gd name="T17" fmla="*/ 8 h 13"/>
                <a:gd name="T18" fmla="*/ 18 w 25"/>
                <a:gd name="T19" fmla="*/ 9 h 13"/>
                <a:gd name="T20" fmla="*/ 22 w 25"/>
                <a:gd name="T21" fmla="*/ 8 h 13"/>
                <a:gd name="T22" fmla="*/ 25 w 25"/>
                <a:gd name="T23" fmla="*/ 8 h 13"/>
                <a:gd name="T24" fmla="*/ 25 w 25"/>
                <a:gd name="T25" fmla="*/ 11 h 13"/>
                <a:gd name="T26" fmla="*/ 18 w 25"/>
                <a:gd name="T2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">
                  <a:moveTo>
                    <a:pt x="18" y="13"/>
                  </a:moveTo>
                  <a:cubicBezTo>
                    <a:pt x="16" y="13"/>
                    <a:pt x="13" y="13"/>
                    <a:pt x="12" y="12"/>
                  </a:cubicBezTo>
                  <a:cubicBezTo>
                    <a:pt x="8" y="12"/>
                    <a:pt x="6" y="10"/>
                    <a:pt x="4" y="9"/>
                  </a:cubicBezTo>
                  <a:cubicBezTo>
                    <a:pt x="1" y="7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"/>
                    <a:pt x="5" y="4"/>
                    <a:pt x="6" y="6"/>
                  </a:cubicBezTo>
                  <a:cubicBezTo>
                    <a:pt x="8" y="7"/>
                    <a:pt x="10" y="8"/>
                    <a:pt x="13" y="8"/>
                  </a:cubicBezTo>
                  <a:cubicBezTo>
                    <a:pt x="14" y="9"/>
                    <a:pt x="16" y="9"/>
                    <a:pt x="18" y="9"/>
                  </a:cubicBezTo>
                  <a:cubicBezTo>
                    <a:pt x="20" y="9"/>
                    <a:pt x="21" y="9"/>
                    <a:pt x="22" y="8"/>
                  </a:cubicBezTo>
                  <a:cubicBezTo>
                    <a:pt x="23" y="7"/>
                    <a:pt x="24" y="7"/>
                    <a:pt x="25" y="8"/>
                  </a:cubicBezTo>
                  <a:cubicBezTo>
                    <a:pt x="25" y="9"/>
                    <a:pt x="25" y="10"/>
                    <a:pt x="25" y="11"/>
                  </a:cubicBezTo>
                  <a:cubicBezTo>
                    <a:pt x="23" y="13"/>
                    <a:pt x="21" y="13"/>
                    <a:pt x="18" y="13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ṧlíḋè">
              <a:extLst>
                <a:ext uri="{FF2B5EF4-FFF2-40B4-BE49-F238E27FC236}">
                  <a16:creationId xmlns:a16="http://schemas.microsoft.com/office/drawing/2014/main" id="{C10E7D6C-EE53-4126-922A-7ED048742946}"/>
                </a:ext>
              </a:extLst>
            </p:cNvPr>
            <p:cNvSpPr/>
            <p:nvPr/>
          </p:nvSpPr>
          <p:spPr bwMode="auto">
            <a:xfrm>
              <a:off x="4748213" y="2916238"/>
              <a:ext cx="179388" cy="107950"/>
            </a:xfrm>
            <a:custGeom>
              <a:avLst/>
              <a:gdLst>
                <a:gd name="T0" fmla="*/ 22 w 25"/>
                <a:gd name="T1" fmla="*/ 15 h 15"/>
                <a:gd name="T2" fmla="*/ 22 w 25"/>
                <a:gd name="T3" fmla="*/ 15 h 15"/>
                <a:gd name="T4" fmla="*/ 20 w 25"/>
                <a:gd name="T5" fmla="*/ 13 h 15"/>
                <a:gd name="T6" fmla="*/ 15 w 25"/>
                <a:gd name="T7" fmla="*/ 5 h 15"/>
                <a:gd name="T8" fmla="*/ 8 w 25"/>
                <a:gd name="T9" fmla="*/ 6 h 15"/>
                <a:gd name="T10" fmla="*/ 4 w 25"/>
                <a:gd name="T11" fmla="*/ 10 h 15"/>
                <a:gd name="T12" fmla="*/ 1 w 25"/>
                <a:gd name="T13" fmla="*/ 11 h 15"/>
                <a:gd name="T14" fmla="*/ 0 w 25"/>
                <a:gd name="T15" fmla="*/ 9 h 15"/>
                <a:gd name="T16" fmla="*/ 6 w 25"/>
                <a:gd name="T17" fmla="*/ 2 h 15"/>
                <a:gd name="T18" fmla="*/ 17 w 25"/>
                <a:gd name="T19" fmla="*/ 1 h 15"/>
                <a:gd name="T20" fmla="*/ 24 w 25"/>
                <a:gd name="T21" fmla="*/ 13 h 15"/>
                <a:gd name="T22" fmla="*/ 22 w 25"/>
                <a:gd name="T2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15">
                  <a:moveTo>
                    <a:pt x="22" y="15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1" y="15"/>
                    <a:pt x="20" y="14"/>
                    <a:pt x="20" y="13"/>
                  </a:cubicBezTo>
                  <a:cubicBezTo>
                    <a:pt x="20" y="10"/>
                    <a:pt x="19" y="6"/>
                    <a:pt x="15" y="5"/>
                  </a:cubicBezTo>
                  <a:cubicBezTo>
                    <a:pt x="14" y="4"/>
                    <a:pt x="11" y="5"/>
                    <a:pt x="8" y="6"/>
                  </a:cubicBezTo>
                  <a:cubicBezTo>
                    <a:pt x="6" y="7"/>
                    <a:pt x="4" y="9"/>
                    <a:pt x="4" y="10"/>
                  </a:cubicBezTo>
                  <a:cubicBezTo>
                    <a:pt x="4" y="11"/>
                    <a:pt x="2" y="12"/>
                    <a:pt x="1" y="11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1" y="6"/>
                    <a:pt x="3" y="4"/>
                    <a:pt x="6" y="2"/>
                  </a:cubicBezTo>
                  <a:cubicBezTo>
                    <a:pt x="10" y="1"/>
                    <a:pt x="14" y="0"/>
                    <a:pt x="17" y="1"/>
                  </a:cubicBezTo>
                  <a:cubicBezTo>
                    <a:pt x="21" y="3"/>
                    <a:pt x="25" y="8"/>
                    <a:pt x="24" y="13"/>
                  </a:cubicBezTo>
                  <a:cubicBezTo>
                    <a:pt x="24" y="14"/>
                    <a:pt x="23" y="15"/>
                    <a:pt x="22" y="15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Slíďè">
              <a:extLst>
                <a:ext uri="{FF2B5EF4-FFF2-40B4-BE49-F238E27FC236}">
                  <a16:creationId xmlns:a16="http://schemas.microsoft.com/office/drawing/2014/main" id="{C766D43A-97C5-4E78-A79F-4C3B05162AE6}"/>
                </a:ext>
              </a:extLst>
            </p:cNvPr>
            <p:cNvSpPr/>
            <p:nvPr/>
          </p:nvSpPr>
          <p:spPr bwMode="auto">
            <a:xfrm>
              <a:off x="4833938" y="3009901"/>
              <a:ext cx="115888" cy="201613"/>
            </a:xfrm>
            <a:custGeom>
              <a:avLst/>
              <a:gdLst>
                <a:gd name="T0" fmla="*/ 2 w 16"/>
                <a:gd name="T1" fmla="*/ 28 h 28"/>
                <a:gd name="T2" fmla="*/ 0 w 16"/>
                <a:gd name="T3" fmla="*/ 26 h 28"/>
                <a:gd name="T4" fmla="*/ 2 w 16"/>
                <a:gd name="T5" fmla="*/ 23 h 28"/>
                <a:gd name="T6" fmla="*/ 6 w 16"/>
                <a:gd name="T7" fmla="*/ 20 h 28"/>
                <a:gd name="T8" fmla="*/ 4 w 16"/>
                <a:gd name="T9" fmla="*/ 3 h 28"/>
                <a:gd name="T10" fmla="*/ 4 w 16"/>
                <a:gd name="T11" fmla="*/ 0 h 28"/>
                <a:gd name="T12" fmla="*/ 7 w 16"/>
                <a:gd name="T13" fmla="*/ 0 h 28"/>
                <a:gd name="T14" fmla="*/ 10 w 16"/>
                <a:gd name="T15" fmla="*/ 23 h 28"/>
                <a:gd name="T16" fmla="*/ 2 w 16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8">
                  <a:moveTo>
                    <a:pt x="2" y="28"/>
                  </a:moveTo>
                  <a:cubicBezTo>
                    <a:pt x="1" y="28"/>
                    <a:pt x="0" y="27"/>
                    <a:pt x="0" y="26"/>
                  </a:cubicBezTo>
                  <a:cubicBezTo>
                    <a:pt x="0" y="25"/>
                    <a:pt x="0" y="24"/>
                    <a:pt x="2" y="23"/>
                  </a:cubicBezTo>
                  <a:cubicBezTo>
                    <a:pt x="3" y="23"/>
                    <a:pt x="5" y="22"/>
                    <a:pt x="6" y="20"/>
                  </a:cubicBezTo>
                  <a:cubicBezTo>
                    <a:pt x="12" y="13"/>
                    <a:pt x="4" y="3"/>
                    <a:pt x="4" y="3"/>
                  </a:cubicBezTo>
                  <a:cubicBezTo>
                    <a:pt x="3" y="2"/>
                    <a:pt x="3" y="1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11" y="5"/>
                    <a:pt x="16" y="15"/>
                    <a:pt x="10" y="23"/>
                  </a:cubicBezTo>
                  <a:cubicBezTo>
                    <a:pt x="8" y="25"/>
                    <a:pt x="5" y="27"/>
                    <a:pt x="2" y="28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şḷîdé">
              <a:extLst>
                <a:ext uri="{FF2B5EF4-FFF2-40B4-BE49-F238E27FC236}">
                  <a16:creationId xmlns:a16="http://schemas.microsoft.com/office/drawing/2014/main" id="{B88FAEB4-B126-432A-80A3-E72A10F61D15}"/>
                </a:ext>
              </a:extLst>
            </p:cNvPr>
            <p:cNvSpPr/>
            <p:nvPr/>
          </p:nvSpPr>
          <p:spPr bwMode="auto">
            <a:xfrm>
              <a:off x="4899025" y="2773363"/>
              <a:ext cx="107950" cy="150813"/>
            </a:xfrm>
            <a:custGeom>
              <a:avLst/>
              <a:gdLst>
                <a:gd name="T0" fmla="*/ 11 w 15"/>
                <a:gd name="T1" fmla="*/ 21 h 21"/>
                <a:gd name="T2" fmla="*/ 11 w 15"/>
                <a:gd name="T3" fmla="*/ 21 h 21"/>
                <a:gd name="T4" fmla="*/ 2 w 15"/>
                <a:gd name="T5" fmla="*/ 9 h 21"/>
                <a:gd name="T6" fmla="*/ 13 w 15"/>
                <a:gd name="T7" fmla="*/ 0 h 21"/>
                <a:gd name="T8" fmla="*/ 13 w 15"/>
                <a:gd name="T9" fmla="*/ 0 h 21"/>
                <a:gd name="T10" fmla="*/ 15 w 15"/>
                <a:gd name="T11" fmla="*/ 2 h 21"/>
                <a:gd name="T12" fmla="*/ 13 w 15"/>
                <a:gd name="T13" fmla="*/ 5 h 21"/>
                <a:gd name="T14" fmla="*/ 6 w 15"/>
                <a:gd name="T15" fmla="*/ 9 h 21"/>
                <a:gd name="T16" fmla="*/ 12 w 15"/>
                <a:gd name="T17" fmla="*/ 17 h 21"/>
                <a:gd name="T18" fmla="*/ 13 w 15"/>
                <a:gd name="T19" fmla="*/ 19 h 21"/>
                <a:gd name="T20" fmla="*/ 11 w 15"/>
                <a:gd name="T2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1"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4" y="19"/>
                    <a:pt x="0" y="15"/>
                    <a:pt x="2" y="9"/>
                  </a:cubicBezTo>
                  <a:cubicBezTo>
                    <a:pt x="3" y="2"/>
                    <a:pt x="9" y="1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4"/>
                    <a:pt x="14" y="5"/>
                    <a:pt x="13" y="5"/>
                  </a:cubicBezTo>
                  <a:cubicBezTo>
                    <a:pt x="12" y="5"/>
                    <a:pt x="6" y="5"/>
                    <a:pt x="6" y="9"/>
                  </a:cubicBezTo>
                  <a:cubicBezTo>
                    <a:pt x="5" y="12"/>
                    <a:pt x="5" y="16"/>
                    <a:pt x="12" y="17"/>
                  </a:cubicBezTo>
                  <a:cubicBezTo>
                    <a:pt x="13" y="17"/>
                    <a:pt x="13" y="18"/>
                    <a:pt x="13" y="19"/>
                  </a:cubicBezTo>
                  <a:cubicBezTo>
                    <a:pt x="13" y="20"/>
                    <a:pt x="12" y="21"/>
                    <a:pt x="11" y="21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şḷîde">
              <a:extLst>
                <a:ext uri="{FF2B5EF4-FFF2-40B4-BE49-F238E27FC236}">
                  <a16:creationId xmlns:a16="http://schemas.microsoft.com/office/drawing/2014/main" id="{D1A6F0B5-7A9A-429A-A2A9-512AB2974DBC}"/>
                </a:ext>
              </a:extLst>
            </p:cNvPr>
            <p:cNvSpPr/>
            <p:nvPr/>
          </p:nvSpPr>
          <p:spPr bwMode="auto">
            <a:xfrm>
              <a:off x="4964113" y="2859088"/>
              <a:ext cx="179388" cy="115888"/>
            </a:xfrm>
            <a:custGeom>
              <a:avLst/>
              <a:gdLst>
                <a:gd name="T0" fmla="*/ 18 w 25"/>
                <a:gd name="T1" fmla="*/ 16 h 16"/>
                <a:gd name="T2" fmla="*/ 2 w 25"/>
                <a:gd name="T3" fmla="*/ 11 h 16"/>
                <a:gd name="T4" fmla="*/ 1 w 25"/>
                <a:gd name="T5" fmla="*/ 2 h 16"/>
                <a:gd name="T6" fmla="*/ 4 w 25"/>
                <a:gd name="T7" fmla="*/ 1 h 16"/>
                <a:gd name="T8" fmla="*/ 5 w 25"/>
                <a:gd name="T9" fmla="*/ 3 h 16"/>
                <a:gd name="T10" fmla="*/ 5 w 25"/>
                <a:gd name="T11" fmla="*/ 8 h 16"/>
                <a:gd name="T12" fmla="*/ 22 w 25"/>
                <a:gd name="T13" fmla="*/ 12 h 16"/>
                <a:gd name="T14" fmla="*/ 25 w 25"/>
                <a:gd name="T15" fmla="*/ 14 h 16"/>
                <a:gd name="T16" fmla="*/ 23 w 25"/>
                <a:gd name="T17" fmla="*/ 16 h 16"/>
                <a:gd name="T18" fmla="*/ 18 w 25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6">
                  <a:moveTo>
                    <a:pt x="18" y="16"/>
                  </a:moveTo>
                  <a:cubicBezTo>
                    <a:pt x="13" y="16"/>
                    <a:pt x="6" y="15"/>
                    <a:pt x="2" y="11"/>
                  </a:cubicBezTo>
                  <a:cubicBezTo>
                    <a:pt x="1" y="9"/>
                    <a:pt x="0" y="7"/>
                    <a:pt x="1" y="2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4" y="5"/>
                    <a:pt x="4" y="7"/>
                    <a:pt x="5" y="8"/>
                  </a:cubicBezTo>
                  <a:cubicBezTo>
                    <a:pt x="9" y="12"/>
                    <a:pt x="19" y="12"/>
                    <a:pt x="22" y="12"/>
                  </a:cubicBezTo>
                  <a:cubicBezTo>
                    <a:pt x="24" y="12"/>
                    <a:pt x="25" y="12"/>
                    <a:pt x="25" y="14"/>
                  </a:cubicBezTo>
                  <a:cubicBezTo>
                    <a:pt x="25" y="15"/>
                    <a:pt x="24" y="16"/>
                    <a:pt x="23" y="16"/>
                  </a:cubicBezTo>
                  <a:cubicBezTo>
                    <a:pt x="22" y="16"/>
                    <a:pt x="21" y="16"/>
                    <a:pt x="18" y="16"/>
                  </a:cubicBezTo>
                  <a:close/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ṣľiḓê">
              <a:extLst>
                <a:ext uri="{FF2B5EF4-FFF2-40B4-BE49-F238E27FC236}">
                  <a16:creationId xmlns:a16="http://schemas.microsoft.com/office/drawing/2014/main" id="{8C7CCF42-1AE6-43B6-BEFD-04DAC9F1B643}"/>
                </a:ext>
              </a:extLst>
            </p:cNvPr>
            <p:cNvSpPr/>
            <p:nvPr/>
          </p:nvSpPr>
          <p:spPr bwMode="auto">
            <a:xfrm>
              <a:off x="4941888" y="2563813"/>
              <a:ext cx="201613" cy="93663"/>
            </a:xfrm>
            <a:custGeom>
              <a:avLst/>
              <a:gdLst>
                <a:gd name="T0" fmla="*/ 26 w 28"/>
                <a:gd name="T1" fmla="*/ 13 h 13"/>
                <a:gd name="T2" fmla="*/ 24 w 28"/>
                <a:gd name="T3" fmla="*/ 12 h 13"/>
                <a:gd name="T4" fmla="*/ 3 w 28"/>
                <a:gd name="T5" fmla="*/ 12 h 13"/>
                <a:gd name="T6" fmla="*/ 0 w 28"/>
                <a:gd name="T7" fmla="*/ 11 h 13"/>
                <a:gd name="T8" fmla="*/ 1 w 28"/>
                <a:gd name="T9" fmla="*/ 9 h 13"/>
                <a:gd name="T10" fmla="*/ 27 w 28"/>
                <a:gd name="T11" fmla="*/ 9 h 13"/>
                <a:gd name="T12" fmla="*/ 27 w 28"/>
                <a:gd name="T13" fmla="*/ 12 h 13"/>
                <a:gd name="T14" fmla="*/ 26 w 28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3">
                  <a:moveTo>
                    <a:pt x="26" y="13"/>
                  </a:moveTo>
                  <a:cubicBezTo>
                    <a:pt x="25" y="13"/>
                    <a:pt x="25" y="13"/>
                    <a:pt x="24" y="12"/>
                  </a:cubicBezTo>
                  <a:cubicBezTo>
                    <a:pt x="24" y="12"/>
                    <a:pt x="14" y="5"/>
                    <a:pt x="3" y="12"/>
                  </a:cubicBezTo>
                  <a:cubicBezTo>
                    <a:pt x="2" y="13"/>
                    <a:pt x="1" y="12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4" y="0"/>
                    <a:pt x="27" y="9"/>
                    <a:pt x="27" y="9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2"/>
                    <a:pt x="26" y="13"/>
                    <a:pt x="26" y="13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ṩľîďè">
              <a:extLst>
                <a:ext uri="{FF2B5EF4-FFF2-40B4-BE49-F238E27FC236}">
                  <a16:creationId xmlns:a16="http://schemas.microsoft.com/office/drawing/2014/main" id="{09B54921-6A80-45DD-B4AB-4E9D708DE09F}"/>
                </a:ext>
              </a:extLst>
            </p:cNvPr>
            <p:cNvSpPr/>
            <p:nvPr/>
          </p:nvSpPr>
          <p:spPr bwMode="auto">
            <a:xfrm>
              <a:off x="4819650" y="2759076"/>
              <a:ext cx="122238" cy="93663"/>
            </a:xfrm>
            <a:custGeom>
              <a:avLst/>
              <a:gdLst>
                <a:gd name="T0" fmla="*/ 15 w 17"/>
                <a:gd name="T1" fmla="*/ 13 h 13"/>
                <a:gd name="T2" fmla="*/ 13 w 17"/>
                <a:gd name="T3" fmla="*/ 11 h 13"/>
                <a:gd name="T4" fmla="*/ 8 w 17"/>
                <a:gd name="T5" fmla="*/ 5 h 13"/>
                <a:gd name="T6" fmla="*/ 3 w 17"/>
                <a:gd name="T7" fmla="*/ 5 h 13"/>
                <a:gd name="T8" fmla="*/ 0 w 17"/>
                <a:gd name="T9" fmla="*/ 3 h 13"/>
                <a:gd name="T10" fmla="*/ 1 w 17"/>
                <a:gd name="T11" fmla="*/ 1 h 13"/>
                <a:gd name="T12" fmla="*/ 10 w 17"/>
                <a:gd name="T13" fmla="*/ 1 h 13"/>
                <a:gd name="T14" fmla="*/ 17 w 17"/>
                <a:gd name="T15" fmla="*/ 10 h 13"/>
                <a:gd name="T16" fmla="*/ 15 w 17"/>
                <a:gd name="T17" fmla="*/ 13 h 13"/>
                <a:gd name="T18" fmla="*/ 15 w 17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3">
                  <a:moveTo>
                    <a:pt x="15" y="13"/>
                  </a:moveTo>
                  <a:cubicBezTo>
                    <a:pt x="14" y="13"/>
                    <a:pt x="13" y="12"/>
                    <a:pt x="13" y="11"/>
                  </a:cubicBezTo>
                  <a:cubicBezTo>
                    <a:pt x="13" y="11"/>
                    <a:pt x="11" y="7"/>
                    <a:pt x="8" y="5"/>
                  </a:cubicBezTo>
                  <a:cubicBezTo>
                    <a:pt x="6" y="4"/>
                    <a:pt x="5" y="4"/>
                    <a:pt x="3" y="5"/>
                  </a:cubicBezTo>
                  <a:cubicBezTo>
                    <a:pt x="2" y="5"/>
                    <a:pt x="0" y="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15" y="4"/>
                    <a:pt x="17" y="10"/>
                    <a:pt x="17" y="10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Sļíďe">
              <a:extLst>
                <a:ext uri="{FF2B5EF4-FFF2-40B4-BE49-F238E27FC236}">
                  <a16:creationId xmlns:a16="http://schemas.microsoft.com/office/drawing/2014/main" id="{50D21864-BCB8-4F5C-A0B5-2AC529803D73}"/>
                </a:ext>
              </a:extLst>
            </p:cNvPr>
            <p:cNvSpPr/>
            <p:nvPr/>
          </p:nvSpPr>
          <p:spPr bwMode="auto">
            <a:xfrm>
              <a:off x="4819650" y="2852738"/>
              <a:ext cx="130175" cy="100013"/>
            </a:xfrm>
            <a:custGeom>
              <a:avLst/>
              <a:gdLst>
                <a:gd name="T0" fmla="*/ 2 w 18"/>
                <a:gd name="T1" fmla="*/ 14 h 14"/>
                <a:gd name="T2" fmla="*/ 2 w 18"/>
                <a:gd name="T3" fmla="*/ 14 h 14"/>
                <a:gd name="T4" fmla="*/ 0 w 18"/>
                <a:gd name="T5" fmla="*/ 11 h 14"/>
                <a:gd name="T6" fmla="*/ 6 w 18"/>
                <a:gd name="T7" fmla="*/ 1 h 14"/>
                <a:gd name="T8" fmla="*/ 17 w 18"/>
                <a:gd name="T9" fmla="*/ 3 h 14"/>
                <a:gd name="T10" fmla="*/ 18 w 18"/>
                <a:gd name="T11" fmla="*/ 6 h 14"/>
                <a:gd name="T12" fmla="*/ 15 w 18"/>
                <a:gd name="T13" fmla="*/ 7 h 14"/>
                <a:gd name="T14" fmla="*/ 8 w 18"/>
                <a:gd name="T15" fmla="*/ 5 h 14"/>
                <a:gd name="T16" fmla="*/ 4 w 18"/>
                <a:gd name="T17" fmla="*/ 12 h 14"/>
                <a:gd name="T18" fmla="*/ 2 w 18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4"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11"/>
                    <a:pt x="1" y="4"/>
                    <a:pt x="6" y="1"/>
                  </a:cubicBezTo>
                  <a:cubicBezTo>
                    <a:pt x="9" y="0"/>
                    <a:pt x="13" y="0"/>
                    <a:pt x="17" y="3"/>
                  </a:cubicBezTo>
                  <a:cubicBezTo>
                    <a:pt x="18" y="3"/>
                    <a:pt x="18" y="5"/>
                    <a:pt x="18" y="6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5"/>
                    <a:pt x="10" y="4"/>
                    <a:pt x="8" y="5"/>
                  </a:cubicBezTo>
                  <a:cubicBezTo>
                    <a:pt x="5" y="7"/>
                    <a:pt x="4" y="12"/>
                    <a:pt x="4" y="12"/>
                  </a:cubicBezTo>
                  <a:cubicBezTo>
                    <a:pt x="4" y="13"/>
                    <a:pt x="3" y="14"/>
                    <a:pt x="2" y="14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ļidê">
              <a:extLst>
                <a:ext uri="{FF2B5EF4-FFF2-40B4-BE49-F238E27FC236}">
                  <a16:creationId xmlns:a16="http://schemas.microsoft.com/office/drawing/2014/main" id="{4BE43603-6285-4C71-B1E8-F9EF51A43918}"/>
                </a:ext>
              </a:extLst>
            </p:cNvPr>
            <p:cNvSpPr/>
            <p:nvPr/>
          </p:nvSpPr>
          <p:spPr bwMode="auto">
            <a:xfrm>
              <a:off x="4754563" y="2657476"/>
              <a:ext cx="138113" cy="136525"/>
            </a:xfrm>
            <a:custGeom>
              <a:avLst/>
              <a:gdLst>
                <a:gd name="T0" fmla="*/ 17 w 19"/>
                <a:gd name="T1" fmla="*/ 19 h 19"/>
                <a:gd name="T2" fmla="*/ 15 w 19"/>
                <a:gd name="T3" fmla="*/ 17 h 19"/>
                <a:gd name="T4" fmla="*/ 10 w 19"/>
                <a:gd name="T5" fmla="*/ 7 h 19"/>
                <a:gd name="T6" fmla="*/ 2 w 19"/>
                <a:gd name="T7" fmla="*/ 5 h 19"/>
                <a:gd name="T8" fmla="*/ 0 w 19"/>
                <a:gd name="T9" fmla="*/ 3 h 19"/>
                <a:gd name="T10" fmla="*/ 1 w 19"/>
                <a:gd name="T11" fmla="*/ 1 h 19"/>
                <a:gd name="T12" fmla="*/ 13 w 19"/>
                <a:gd name="T13" fmla="*/ 3 h 19"/>
                <a:gd name="T14" fmla="*/ 19 w 19"/>
                <a:gd name="T15" fmla="*/ 16 h 19"/>
                <a:gd name="T16" fmla="*/ 17 w 19"/>
                <a:gd name="T17" fmla="*/ 19 h 19"/>
                <a:gd name="T18" fmla="*/ 17 w 19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17" y="19"/>
                  </a:moveTo>
                  <a:cubicBezTo>
                    <a:pt x="16" y="19"/>
                    <a:pt x="15" y="18"/>
                    <a:pt x="15" y="17"/>
                  </a:cubicBezTo>
                  <a:cubicBezTo>
                    <a:pt x="15" y="17"/>
                    <a:pt x="14" y="10"/>
                    <a:pt x="10" y="7"/>
                  </a:cubicBezTo>
                  <a:cubicBezTo>
                    <a:pt x="8" y="5"/>
                    <a:pt x="5" y="4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6" y="0"/>
                    <a:pt x="10" y="1"/>
                    <a:pt x="13" y="3"/>
                  </a:cubicBezTo>
                  <a:cubicBezTo>
                    <a:pt x="18" y="8"/>
                    <a:pt x="19" y="16"/>
                    <a:pt x="19" y="16"/>
                  </a:cubicBezTo>
                  <a:cubicBezTo>
                    <a:pt x="19" y="18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$ḷiḓê">
              <a:extLst>
                <a:ext uri="{FF2B5EF4-FFF2-40B4-BE49-F238E27FC236}">
                  <a16:creationId xmlns:a16="http://schemas.microsoft.com/office/drawing/2014/main" id="{8612A862-739A-48C3-BADE-7478286984DF}"/>
                </a:ext>
              </a:extLst>
            </p:cNvPr>
            <p:cNvSpPr/>
            <p:nvPr/>
          </p:nvSpPr>
          <p:spPr bwMode="auto">
            <a:xfrm>
              <a:off x="4848225" y="2427288"/>
              <a:ext cx="87313" cy="144463"/>
            </a:xfrm>
            <a:custGeom>
              <a:avLst/>
              <a:gdLst>
                <a:gd name="T0" fmla="*/ 8 w 12"/>
                <a:gd name="T1" fmla="*/ 20 h 20"/>
                <a:gd name="T2" fmla="*/ 7 w 12"/>
                <a:gd name="T3" fmla="*/ 20 h 20"/>
                <a:gd name="T4" fmla="*/ 6 w 12"/>
                <a:gd name="T5" fmla="*/ 17 h 20"/>
                <a:gd name="T6" fmla="*/ 7 w 12"/>
                <a:gd name="T7" fmla="*/ 11 h 20"/>
                <a:gd name="T8" fmla="*/ 2 w 12"/>
                <a:gd name="T9" fmla="*/ 4 h 20"/>
                <a:gd name="T10" fmla="*/ 1 w 12"/>
                <a:gd name="T11" fmla="*/ 2 h 20"/>
                <a:gd name="T12" fmla="*/ 4 w 12"/>
                <a:gd name="T13" fmla="*/ 1 h 20"/>
                <a:gd name="T14" fmla="*/ 11 w 12"/>
                <a:gd name="T15" fmla="*/ 9 h 20"/>
                <a:gd name="T16" fmla="*/ 10 w 12"/>
                <a:gd name="T17" fmla="*/ 19 h 20"/>
                <a:gd name="T18" fmla="*/ 8 w 12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20">
                  <a:moveTo>
                    <a:pt x="8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6" y="19"/>
                    <a:pt x="6" y="18"/>
                    <a:pt x="6" y="17"/>
                  </a:cubicBezTo>
                  <a:cubicBezTo>
                    <a:pt x="8" y="15"/>
                    <a:pt x="8" y="13"/>
                    <a:pt x="7" y="11"/>
                  </a:cubicBezTo>
                  <a:cubicBezTo>
                    <a:pt x="6" y="7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4" y="1"/>
                    <a:pt x="10" y="4"/>
                    <a:pt x="11" y="9"/>
                  </a:cubicBezTo>
                  <a:cubicBezTo>
                    <a:pt x="12" y="13"/>
                    <a:pt x="12" y="16"/>
                    <a:pt x="10" y="19"/>
                  </a:cubicBezTo>
                  <a:cubicBezTo>
                    <a:pt x="9" y="20"/>
                    <a:pt x="9" y="20"/>
                    <a:pt x="8" y="20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śḷidé">
              <a:extLst>
                <a:ext uri="{FF2B5EF4-FFF2-40B4-BE49-F238E27FC236}">
                  <a16:creationId xmlns:a16="http://schemas.microsoft.com/office/drawing/2014/main" id="{BAB83F73-6FDB-4FF8-8F38-7F6EA80E2517}"/>
                </a:ext>
              </a:extLst>
            </p:cNvPr>
            <p:cNvSpPr/>
            <p:nvPr/>
          </p:nvSpPr>
          <p:spPr bwMode="auto">
            <a:xfrm>
              <a:off x="4986338" y="2398713"/>
              <a:ext cx="63500" cy="130175"/>
            </a:xfrm>
            <a:custGeom>
              <a:avLst/>
              <a:gdLst>
                <a:gd name="T0" fmla="*/ 7 w 9"/>
                <a:gd name="T1" fmla="*/ 18 h 18"/>
                <a:gd name="T2" fmla="*/ 6 w 9"/>
                <a:gd name="T3" fmla="*/ 17 h 18"/>
                <a:gd name="T4" fmla="*/ 1 w 9"/>
                <a:gd name="T5" fmla="*/ 12 h 18"/>
                <a:gd name="T6" fmla="*/ 4 w 9"/>
                <a:gd name="T7" fmla="*/ 1 h 18"/>
                <a:gd name="T8" fmla="*/ 7 w 9"/>
                <a:gd name="T9" fmla="*/ 0 h 18"/>
                <a:gd name="T10" fmla="*/ 8 w 9"/>
                <a:gd name="T11" fmla="*/ 3 h 18"/>
                <a:gd name="T12" fmla="*/ 5 w 9"/>
                <a:gd name="T13" fmla="*/ 11 h 18"/>
                <a:gd name="T14" fmla="*/ 8 w 9"/>
                <a:gd name="T15" fmla="*/ 14 h 18"/>
                <a:gd name="T16" fmla="*/ 9 w 9"/>
                <a:gd name="T17" fmla="*/ 17 h 18"/>
                <a:gd name="T18" fmla="*/ 7 w 9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3" y="16"/>
                    <a:pt x="1" y="13"/>
                    <a:pt x="1" y="12"/>
                  </a:cubicBezTo>
                  <a:cubicBezTo>
                    <a:pt x="0" y="6"/>
                    <a:pt x="4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7" y="4"/>
                    <a:pt x="4" y="8"/>
                    <a:pt x="5" y="11"/>
                  </a:cubicBezTo>
                  <a:cubicBezTo>
                    <a:pt x="5" y="12"/>
                    <a:pt x="6" y="13"/>
                    <a:pt x="8" y="14"/>
                  </a:cubicBezTo>
                  <a:cubicBezTo>
                    <a:pt x="9" y="14"/>
                    <a:pt x="9" y="15"/>
                    <a:pt x="9" y="17"/>
                  </a:cubicBezTo>
                  <a:cubicBezTo>
                    <a:pt x="8" y="17"/>
                    <a:pt x="8" y="18"/>
                    <a:pt x="7" y="18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$ľíḓè">
              <a:extLst>
                <a:ext uri="{FF2B5EF4-FFF2-40B4-BE49-F238E27FC236}">
                  <a16:creationId xmlns:a16="http://schemas.microsoft.com/office/drawing/2014/main" id="{5C24E59B-1A32-45DA-BAEF-540234BBA59E}"/>
                </a:ext>
              </a:extLst>
            </p:cNvPr>
            <p:cNvSpPr/>
            <p:nvPr/>
          </p:nvSpPr>
          <p:spPr bwMode="auto">
            <a:xfrm>
              <a:off x="4768850" y="2571751"/>
              <a:ext cx="115888" cy="65088"/>
            </a:xfrm>
            <a:custGeom>
              <a:avLst/>
              <a:gdLst>
                <a:gd name="T0" fmla="*/ 9 w 16"/>
                <a:gd name="T1" fmla="*/ 9 h 9"/>
                <a:gd name="T2" fmla="*/ 5 w 16"/>
                <a:gd name="T3" fmla="*/ 8 h 9"/>
                <a:gd name="T4" fmla="*/ 1 w 16"/>
                <a:gd name="T5" fmla="*/ 3 h 9"/>
                <a:gd name="T6" fmla="*/ 2 w 16"/>
                <a:gd name="T7" fmla="*/ 0 h 9"/>
                <a:gd name="T8" fmla="*/ 5 w 16"/>
                <a:gd name="T9" fmla="*/ 2 h 9"/>
                <a:gd name="T10" fmla="*/ 7 w 16"/>
                <a:gd name="T11" fmla="*/ 4 h 9"/>
                <a:gd name="T12" fmla="*/ 13 w 16"/>
                <a:gd name="T13" fmla="*/ 4 h 9"/>
                <a:gd name="T14" fmla="*/ 16 w 16"/>
                <a:gd name="T15" fmla="*/ 5 h 9"/>
                <a:gd name="T16" fmla="*/ 14 w 16"/>
                <a:gd name="T17" fmla="*/ 8 h 9"/>
                <a:gd name="T18" fmla="*/ 9 w 16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9">
                  <a:moveTo>
                    <a:pt x="9" y="9"/>
                  </a:moveTo>
                  <a:cubicBezTo>
                    <a:pt x="7" y="9"/>
                    <a:pt x="6" y="9"/>
                    <a:pt x="5" y="8"/>
                  </a:cubicBezTo>
                  <a:cubicBezTo>
                    <a:pt x="2" y="6"/>
                    <a:pt x="1" y="3"/>
                    <a:pt x="1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5" y="2"/>
                    <a:pt x="5" y="3"/>
                    <a:pt x="7" y="4"/>
                  </a:cubicBezTo>
                  <a:cubicBezTo>
                    <a:pt x="8" y="5"/>
                    <a:pt x="10" y="5"/>
                    <a:pt x="13" y="4"/>
                  </a:cubicBezTo>
                  <a:cubicBezTo>
                    <a:pt x="14" y="4"/>
                    <a:pt x="15" y="4"/>
                    <a:pt x="16" y="5"/>
                  </a:cubicBezTo>
                  <a:cubicBezTo>
                    <a:pt x="16" y="6"/>
                    <a:pt x="15" y="8"/>
                    <a:pt x="14" y="8"/>
                  </a:cubicBezTo>
                  <a:cubicBezTo>
                    <a:pt x="12" y="9"/>
                    <a:pt x="11" y="9"/>
                    <a:pt x="9" y="9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ṣ1íḑê">
              <a:extLst>
                <a:ext uri="{FF2B5EF4-FFF2-40B4-BE49-F238E27FC236}">
                  <a16:creationId xmlns:a16="http://schemas.microsoft.com/office/drawing/2014/main" id="{7FDA0ED8-9BDA-4589-99D5-DC7BB992D0BB}"/>
                </a:ext>
              </a:extLst>
            </p:cNvPr>
            <p:cNvSpPr/>
            <p:nvPr/>
          </p:nvSpPr>
          <p:spPr bwMode="auto">
            <a:xfrm>
              <a:off x="4899025" y="2435226"/>
              <a:ext cx="122238" cy="79375"/>
            </a:xfrm>
            <a:custGeom>
              <a:avLst/>
              <a:gdLst>
                <a:gd name="T0" fmla="*/ 2 w 17"/>
                <a:gd name="T1" fmla="*/ 11 h 11"/>
                <a:gd name="T2" fmla="*/ 2 w 17"/>
                <a:gd name="T3" fmla="*/ 11 h 11"/>
                <a:gd name="T4" fmla="*/ 0 w 17"/>
                <a:gd name="T5" fmla="*/ 9 h 11"/>
                <a:gd name="T6" fmla="*/ 6 w 17"/>
                <a:gd name="T7" fmla="*/ 2 h 11"/>
                <a:gd name="T8" fmla="*/ 16 w 17"/>
                <a:gd name="T9" fmla="*/ 3 h 11"/>
                <a:gd name="T10" fmla="*/ 17 w 17"/>
                <a:gd name="T11" fmla="*/ 6 h 11"/>
                <a:gd name="T12" fmla="*/ 14 w 17"/>
                <a:gd name="T13" fmla="*/ 7 h 11"/>
                <a:gd name="T14" fmla="*/ 7 w 17"/>
                <a:gd name="T15" fmla="*/ 6 h 11"/>
                <a:gd name="T16" fmla="*/ 4 w 17"/>
                <a:gd name="T17" fmla="*/ 10 h 11"/>
                <a:gd name="T18" fmla="*/ 2 w 17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1"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1" y="6"/>
                    <a:pt x="3" y="3"/>
                    <a:pt x="6" y="2"/>
                  </a:cubicBezTo>
                  <a:cubicBezTo>
                    <a:pt x="10" y="0"/>
                    <a:pt x="16" y="3"/>
                    <a:pt x="16" y="3"/>
                  </a:cubicBezTo>
                  <a:cubicBezTo>
                    <a:pt x="17" y="4"/>
                    <a:pt x="17" y="5"/>
                    <a:pt x="17" y="6"/>
                  </a:cubicBezTo>
                  <a:cubicBezTo>
                    <a:pt x="16" y="7"/>
                    <a:pt x="15" y="7"/>
                    <a:pt x="14" y="7"/>
                  </a:cubicBezTo>
                  <a:cubicBezTo>
                    <a:pt x="13" y="6"/>
                    <a:pt x="10" y="5"/>
                    <a:pt x="7" y="6"/>
                  </a:cubicBezTo>
                  <a:cubicBezTo>
                    <a:pt x="6" y="7"/>
                    <a:pt x="5" y="8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1îďe">
              <a:extLst>
                <a:ext uri="{FF2B5EF4-FFF2-40B4-BE49-F238E27FC236}">
                  <a16:creationId xmlns:a16="http://schemas.microsoft.com/office/drawing/2014/main" id="{299CA111-49BA-4278-8478-3C029EB0FCA2}"/>
                </a:ext>
              </a:extLst>
            </p:cNvPr>
            <p:cNvSpPr/>
            <p:nvPr/>
          </p:nvSpPr>
          <p:spPr bwMode="auto">
            <a:xfrm>
              <a:off x="4949825" y="2528888"/>
              <a:ext cx="79375" cy="100013"/>
            </a:xfrm>
            <a:custGeom>
              <a:avLst/>
              <a:gdLst>
                <a:gd name="T0" fmla="*/ 8 w 11"/>
                <a:gd name="T1" fmla="*/ 14 h 14"/>
                <a:gd name="T2" fmla="*/ 7 w 11"/>
                <a:gd name="T3" fmla="*/ 14 h 14"/>
                <a:gd name="T4" fmla="*/ 6 w 11"/>
                <a:gd name="T5" fmla="*/ 11 h 14"/>
                <a:gd name="T6" fmla="*/ 2 w 11"/>
                <a:gd name="T7" fmla="*/ 4 h 14"/>
                <a:gd name="T8" fmla="*/ 1 w 11"/>
                <a:gd name="T9" fmla="*/ 2 h 14"/>
                <a:gd name="T10" fmla="*/ 3 w 11"/>
                <a:gd name="T11" fmla="*/ 0 h 14"/>
                <a:gd name="T12" fmla="*/ 10 w 11"/>
                <a:gd name="T13" fmla="*/ 12 h 14"/>
                <a:gd name="T14" fmla="*/ 8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8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2"/>
                    <a:pt x="6" y="11"/>
                  </a:cubicBezTo>
                  <a:cubicBezTo>
                    <a:pt x="6" y="11"/>
                    <a:pt x="7" y="5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2"/>
                    <a:pt x="11" y="9"/>
                    <a:pt x="10" y="12"/>
                  </a:cubicBezTo>
                  <a:cubicBezTo>
                    <a:pt x="10" y="13"/>
                    <a:pt x="9" y="14"/>
                    <a:pt x="8" y="14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ṡļíďè">
              <a:extLst>
                <a:ext uri="{FF2B5EF4-FFF2-40B4-BE49-F238E27FC236}">
                  <a16:creationId xmlns:a16="http://schemas.microsoft.com/office/drawing/2014/main" id="{F78BB9CE-C9B1-4099-8D80-B0460F4B5E73}"/>
                </a:ext>
              </a:extLst>
            </p:cNvPr>
            <p:cNvSpPr/>
            <p:nvPr/>
          </p:nvSpPr>
          <p:spPr bwMode="auto">
            <a:xfrm>
              <a:off x="4833938" y="2657476"/>
              <a:ext cx="115888" cy="57150"/>
            </a:xfrm>
            <a:custGeom>
              <a:avLst/>
              <a:gdLst>
                <a:gd name="T0" fmla="*/ 2 w 16"/>
                <a:gd name="T1" fmla="*/ 8 h 8"/>
                <a:gd name="T2" fmla="*/ 1 w 16"/>
                <a:gd name="T3" fmla="*/ 8 h 8"/>
                <a:gd name="T4" fmla="*/ 0 w 16"/>
                <a:gd name="T5" fmla="*/ 5 h 8"/>
                <a:gd name="T6" fmla="*/ 7 w 16"/>
                <a:gd name="T7" fmla="*/ 1 h 8"/>
                <a:gd name="T8" fmla="*/ 15 w 16"/>
                <a:gd name="T9" fmla="*/ 3 h 8"/>
                <a:gd name="T10" fmla="*/ 16 w 16"/>
                <a:gd name="T11" fmla="*/ 6 h 8"/>
                <a:gd name="T12" fmla="*/ 13 w 16"/>
                <a:gd name="T13" fmla="*/ 6 h 8"/>
                <a:gd name="T14" fmla="*/ 8 w 16"/>
                <a:gd name="T15" fmla="*/ 5 h 8"/>
                <a:gd name="T16" fmla="*/ 4 w 16"/>
                <a:gd name="T17" fmla="*/ 8 h 8"/>
                <a:gd name="T18" fmla="*/ 2 w 16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8">
                  <a:moveTo>
                    <a:pt x="2" y="8"/>
                  </a:move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6"/>
                    <a:pt x="0" y="5"/>
                  </a:cubicBezTo>
                  <a:cubicBezTo>
                    <a:pt x="0" y="5"/>
                    <a:pt x="3" y="1"/>
                    <a:pt x="7" y="1"/>
                  </a:cubicBezTo>
                  <a:cubicBezTo>
                    <a:pt x="10" y="0"/>
                    <a:pt x="13" y="1"/>
                    <a:pt x="15" y="3"/>
                  </a:cubicBezTo>
                  <a:cubicBezTo>
                    <a:pt x="16" y="3"/>
                    <a:pt x="16" y="5"/>
                    <a:pt x="16" y="6"/>
                  </a:cubicBezTo>
                  <a:cubicBezTo>
                    <a:pt x="15" y="7"/>
                    <a:pt x="14" y="7"/>
                    <a:pt x="13" y="6"/>
                  </a:cubicBezTo>
                  <a:cubicBezTo>
                    <a:pt x="11" y="5"/>
                    <a:pt x="9" y="4"/>
                    <a:pt x="8" y="5"/>
                  </a:cubicBezTo>
                  <a:cubicBezTo>
                    <a:pt x="5" y="5"/>
                    <a:pt x="4" y="8"/>
                    <a:pt x="4" y="8"/>
                  </a:cubicBezTo>
                  <a:cubicBezTo>
                    <a:pt x="3" y="8"/>
                    <a:pt x="3" y="8"/>
                    <a:pt x="2" y="8"/>
                  </a:cubicBezTo>
                </a:path>
              </a:pathLst>
            </a:custGeom>
            <a:solidFill>
              <a:srgbClr val="D7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ṡḷîḓé">
              <a:extLst>
                <a:ext uri="{FF2B5EF4-FFF2-40B4-BE49-F238E27FC236}">
                  <a16:creationId xmlns:a16="http://schemas.microsoft.com/office/drawing/2014/main" id="{7E4394EC-4D14-4A0A-AF87-7BB1BD819E5A}"/>
                </a:ext>
              </a:extLst>
            </p:cNvPr>
            <p:cNvSpPr/>
            <p:nvPr/>
          </p:nvSpPr>
          <p:spPr bwMode="auto">
            <a:xfrm>
              <a:off x="3933825" y="1225551"/>
              <a:ext cx="107950" cy="3194050"/>
            </a:xfrm>
            <a:prstGeom prst="rect">
              <a:avLst/>
            </a:prstGeom>
            <a:solidFill>
              <a:srgbClr val="668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šḻiḋé">
              <a:extLst>
                <a:ext uri="{FF2B5EF4-FFF2-40B4-BE49-F238E27FC236}">
                  <a16:creationId xmlns:a16="http://schemas.microsoft.com/office/drawing/2014/main" id="{D636E3BC-0B68-45BD-8860-8CC9958BF366}"/>
                </a:ext>
              </a:extLst>
            </p:cNvPr>
            <p:cNvSpPr/>
            <p:nvPr/>
          </p:nvSpPr>
          <p:spPr bwMode="auto">
            <a:xfrm>
              <a:off x="5627688" y="2376488"/>
              <a:ext cx="280988" cy="576263"/>
            </a:xfrm>
            <a:custGeom>
              <a:avLst/>
              <a:gdLst>
                <a:gd name="T0" fmla="*/ 39 w 39"/>
                <a:gd name="T1" fmla="*/ 0 h 80"/>
                <a:gd name="T2" fmla="*/ 0 w 39"/>
                <a:gd name="T3" fmla="*/ 58 h 80"/>
                <a:gd name="T4" fmla="*/ 0 w 39"/>
                <a:gd name="T5" fmla="*/ 78 h 80"/>
                <a:gd name="T6" fmla="*/ 1 w 39"/>
                <a:gd name="T7" fmla="*/ 78 h 80"/>
                <a:gd name="T8" fmla="*/ 13 w 39"/>
                <a:gd name="T9" fmla="*/ 73 h 80"/>
                <a:gd name="T10" fmla="*/ 14 w 39"/>
                <a:gd name="T11" fmla="*/ 73 h 80"/>
                <a:gd name="T12" fmla="*/ 23 w 39"/>
                <a:gd name="T13" fmla="*/ 80 h 80"/>
                <a:gd name="T14" fmla="*/ 39 w 39"/>
                <a:gd name="T15" fmla="*/ 57 h 80"/>
                <a:gd name="T16" fmla="*/ 39 w 39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80">
                  <a:moveTo>
                    <a:pt x="39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1" y="78"/>
                    <a:pt x="1" y="78"/>
                  </a:cubicBezTo>
                  <a:cubicBezTo>
                    <a:pt x="1" y="78"/>
                    <a:pt x="6" y="73"/>
                    <a:pt x="13" y="73"/>
                  </a:cubicBezTo>
                  <a:cubicBezTo>
                    <a:pt x="13" y="73"/>
                    <a:pt x="14" y="73"/>
                    <a:pt x="14" y="73"/>
                  </a:cubicBezTo>
                  <a:cubicBezTo>
                    <a:pt x="19" y="74"/>
                    <a:pt x="21" y="77"/>
                    <a:pt x="23" y="8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E4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śliḋè">
              <a:extLst>
                <a:ext uri="{FF2B5EF4-FFF2-40B4-BE49-F238E27FC236}">
                  <a16:creationId xmlns:a16="http://schemas.microsoft.com/office/drawing/2014/main" id="{45A52DD6-0B22-452B-BEC3-894D4578D96A}"/>
                </a:ext>
              </a:extLst>
            </p:cNvPr>
            <p:cNvSpPr/>
            <p:nvPr/>
          </p:nvSpPr>
          <p:spPr bwMode="auto">
            <a:xfrm>
              <a:off x="5908675" y="2219326"/>
              <a:ext cx="107950" cy="568325"/>
            </a:xfrm>
            <a:custGeom>
              <a:avLst/>
              <a:gdLst>
                <a:gd name="T0" fmla="*/ 68 w 68"/>
                <a:gd name="T1" fmla="*/ 0 h 358"/>
                <a:gd name="T2" fmla="*/ 0 w 68"/>
                <a:gd name="T3" fmla="*/ 99 h 358"/>
                <a:gd name="T4" fmla="*/ 0 w 68"/>
                <a:gd name="T5" fmla="*/ 358 h 358"/>
                <a:gd name="T6" fmla="*/ 68 w 68"/>
                <a:gd name="T7" fmla="*/ 254 h 358"/>
                <a:gd name="T8" fmla="*/ 68 w 68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58">
                  <a:moveTo>
                    <a:pt x="68" y="0"/>
                  </a:moveTo>
                  <a:lnTo>
                    <a:pt x="0" y="99"/>
                  </a:lnTo>
                  <a:lnTo>
                    <a:pt x="0" y="358"/>
                  </a:lnTo>
                  <a:lnTo>
                    <a:pt x="68" y="25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C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ļïdé">
              <a:extLst>
                <a:ext uri="{FF2B5EF4-FFF2-40B4-BE49-F238E27FC236}">
                  <a16:creationId xmlns:a16="http://schemas.microsoft.com/office/drawing/2014/main" id="{F0E24016-942F-4620-9A43-903C3932F51C}"/>
                </a:ext>
              </a:extLst>
            </p:cNvPr>
            <p:cNvSpPr/>
            <p:nvPr/>
          </p:nvSpPr>
          <p:spPr bwMode="auto">
            <a:xfrm>
              <a:off x="5908675" y="2219326"/>
              <a:ext cx="107950" cy="568325"/>
            </a:xfrm>
            <a:custGeom>
              <a:avLst/>
              <a:gdLst>
                <a:gd name="T0" fmla="*/ 68 w 68"/>
                <a:gd name="T1" fmla="*/ 0 h 358"/>
                <a:gd name="T2" fmla="*/ 0 w 68"/>
                <a:gd name="T3" fmla="*/ 99 h 358"/>
                <a:gd name="T4" fmla="*/ 0 w 68"/>
                <a:gd name="T5" fmla="*/ 358 h 358"/>
                <a:gd name="T6" fmla="*/ 68 w 68"/>
                <a:gd name="T7" fmla="*/ 254 h 358"/>
                <a:gd name="T8" fmla="*/ 68 w 68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58">
                  <a:moveTo>
                    <a:pt x="68" y="0"/>
                  </a:moveTo>
                  <a:lnTo>
                    <a:pt x="0" y="99"/>
                  </a:lnTo>
                  <a:lnTo>
                    <a:pt x="0" y="358"/>
                  </a:lnTo>
                  <a:lnTo>
                    <a:pt x="68" y="254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$ľîḓé">
              <a:extLst>
                <a:ext uri="{FF2B5EF4-FFF2-40B4-BE49-F238E27FC236}">
                  <a16:creationId xmlns:a16="http://schemas.microsoft.com/office/drawing/2014/main" id="{A97B453A-F480-48EA-9EEE-40A5BE587044}"/>
                </a:ext>
              </a:extLst>
            </p:cNvPr>
            <p:cNvSpPr/>
            <p:nvPr/>
          </p:nvSpPr>
          <p:spPr bwMode="auto">
            <a:xfrm>
              <a:off x="5540375" y="2794001"/>
              <a:ext cx="87313" cy="144463"/>
            </a:xfrm>
            <a:custGeom>
              <a:avLst/>
              <a:gdLst>
                <a:gd name="T0" fmla="*/ 12 w 12"/>
                <a:gd name="T1" fmla="*/ 0 h 20"/>
                <a:gd name="T2" fmla="*/ 0 w 12"/>
                <a:gd name="T3" fmla="*/ 18 h 20"/>
                <a:gd name="T4" fmla="*/ 12 w 12"/>
                <a:gd name="T5" fmla="*/ 20 h 20"/>
                <a:gd name="T6" fmla="*/ 12 w 12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5" y="19"/>
                    <a:pt x="10" y="19"/>
                    <a:pt x="12" y="2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697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ŝľïḍè">
              <a:extLst>
                <a:ext uri="{FF2B5EF4-FFF2-40B4-BE49-F238E27FC236}">
                  <a16:creationId xmlns:a16="http://schemas.microsoft.com/office/drawing/2014/main" id="{3E81E23A-2C9C-488A-BE96-C5AD7F166BBC}"/>
                </a:ext>
              </a:extLst>
            </p:cNvPr>
            <p:cNvSpPr/>
            <p:nvPr/>
          </p:nvSpPr>
          <p:spPr bwMode="auto">
            <a:xfrm>
              <a:off x="4711700" y="3521076"/>
              <a:ext cx="698500" cy="639763"/>
            </a:xfrm>
            <a:custGeom>
              <a:avLst/>
              <a:gdLst>
                <a:gd name="T0" fmla="*/ 440 w 440"/>
                <a:gd name="T1" fmla="*/ 0 h 403"/>
                <a:gd name="T2" fmla="*/ 268 w 440"/>
                <a:gd name="T3" fmla="*/ 0 h 403"/>
                <a:gd name="T4" fmla="*/ 0 w 440"/>
                <a:gd name="T5" fmla="*/ 403 h 403"/>
                <a:gd name="T6" fmla="*/ 173 w 440"/>
                <a:gd name="T7" fmla="*/ 403 h 403"/>
                <a:gd name="T8" fmla="*/ 440 w 440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403">
                  <a:moveTo>
                    <a:pt x="440" y="0"/>
                  </a:moveTo>
                  <a:lnTo>
                    <a:pt x="268" y="0"/>
                  </a:lnTo>
                  <a:lnTo>
                    <a:pt x="0" y="403"/>
                  </a:lnTo>
                  <a:lnTo>
                    <a:pt x="173" y="40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E4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sḻîďê">
              <a:extLst>
                <a:ext uri="{FF2B5EF4-FFF2-40B4-BE49-F238E27FC236}">
                  <a16:creationId xmlns:a16="http://schemas.microsoft.com/office/drawing/2014/main" id="{C25D2686-D235-44AE-B9D0-C7476F5A833D}"/>
                </a:ext>
              </a:extLst>
            </p:cNvPr>
            <p:cNvSpPr/>
            <p:nvPr/>
          </p:nvSpPr>
          <p:spPr bwMode="auto">
            <a:xfrm>
              <a:off x="4711700" y="3521076"/>
              <a:ext cx="698500" cy="639763"/>
            </a:xfrm>
            <a:custGeom>
              <a:avLst/>
              <a:gdLst>
                <a:gd name="T0" fmla="*/ 440 w 440"/>
                <a:gd name="T1" fmla="*/ 0 h 403"/>
                <a:gd name="T2" fmla="*/ 268 w 440"/>
                <a:gd name="T3" fmla="*/ 0 h 403"/>
                <a:gd name="T4" fmla="*/ 0 w 440"/>
                <a:gd name="T5" fmla="*/ 403 h 403"/>
                <a:gd name="T6" fmla="*/ 173 w 440"/>
                <a:gd name="T7" fmla="*/ 403 h 403"/>
                <a:gd name="T8" fmla="*/ 440 w 440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403">
                  <a:moveTo>
                    <a:pt x="440" y="0"/>
                  </a:moveTo>
                  <a:lnTo>
                    <a:pt x="268" y="0"/>
                  </a:lnTo>
                  <a:lnTo>
                    <a:pt x="0" y="403"/>
                  </a:lnTo>
                  <a:lnTo>
                    <a:pt x="173" y="403"/>
                  </a:lnTo>
                  <a:lnTo>
                    <a:pt x="4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Sḻíḓé">
              <a:extLst>
                <a:ext uri="{FF2B5EF4-FFF2-40B4-BE49-F238E27FC236}">
                  <a16:creationId xmlns:a16="http://schemas.microsoft.com/office/drawing/2014/main" id="{B3780FA6-A119-4ED3-B47E-04C4272D0D67}"/>
                </a:ext>
              </a:extLst>
            </p:cNvPr>
            <p:cNvSpPr/>
            <p:nvPr/>
          </p:nvSpPr>
          <p:spPr bwMode="auto">
            <a:xfrm>
              <a:off x="4640263" y="4160838"/>
              <a:ext cx="346075" cy="107950"/>
            </a:xfrm>
            <a:custGeom>
              <a:avLst/>
              <a:gdLst>
                <a:gd name="T0" fmla="*/ 218 w 218"/>
                <a:gd name="T1" fmla="*/ 0 h 68"/>
                <a:gd name="T2" fmla="*/ 45 w 218"/>
                <a:gd name="T3" fmla="*/ 0 h 68"/>
                <a:gd name="T4" fmla="*/ 0 w 218"/>
                <a:gd name="T5" fmla="*/ 68 h 68"/>
                <a:gd name="T6" fmla="*/ 172 w 218"/>
                <a:gd name="T7" fmla="*/ 68 h 68"/>
                <a:gd name="T8" fmla="*/ 218 w 21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68">
                  <a:moveTo>
                    <a:pt x="218" y="0"/>
                  </a:moveTo>
                  <a:lnTo>
                    <a:pt x="45" y="0"/>
                  </a:lnTo>
                  <a:lnTo>
                    <a:pt x="0" y="68"/>
                  </a:lnTo>
                  <a:lnTo>
                    <a:pt x="172" y="6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CC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$1iḑe">
              <a:extLst>
                <a:ext uri="{FF2B5EF4-FFF2-40B4-BE49-F238E27FC236}">
                  <a16:creationId xmlns:a16="http://schemas.microsoft.com/office/drawing/2014/main" id="{82B67B43-C071-4660-AC50-4D87BD4BC3DB}"/>
                </a:ext>
              </a:extLst>
            </p:cNvPr>
            <p:cNvSpPr/>
            <p:nvPr/>
          </p:nvSpPr>
          <p:spPr bwMode="auto">
            <a:xfrm>
              <a:off x="4640263" y="4160838"/>
              <a:ext cx="346075" cy="107950"/>
            </a:xfrm>
            <a:custGeom>
              <a:avLst/>
              <a:gdLst>
                <a:gd name="T0" fmla="*/ 218 w 218"/>
                <a:gd name="T1" fmla="*/ 0 h 68"/>
                <a:gd name="T2" fmla="*/ 45 w 218"/>
                <a:gd name="T3" fmla="*/ 0 h 68"/>
                <a:gd name="T4" fmla="*/ 0 w 218"/>
                <a:gd name="T5" fmla="*/ 68 h 68"/>
                <a:gd name="T6" fmla="*/ 172 w 218"/>
                <a:gd name="T7" fmla="*/ 68 h 68"/>
                <a:gd name="T8" fmla="*/ 218 w 21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68">
                  <a:moveTo>
                    <a:pt x="218" y="0"/>
                  </a:moveTo>
                  <a:lnTo>
                    <a:pt x="45" y="0"/>
                  </a:lnTo>
                  <a:lnTo>
                    <a:pt x="0" y="68"/>
                  </a:lnTo>
                  <a:lnTo>
                    <a:pt x="172" y="68"/>
                  </a:lnTo>
                  <a:lnTo>
                    <a:pt x="2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slidé">
              <a:extLst>
                <a:ext uri="{FF2B5EF4-FFF2-40B4-BE49-F238E27FC236}">
                  <a16:creationId xmlns:a16="http://schemas.microsoft.com/office/drawing/2014/main" id="{DC06EA5A-3629-4763-93B2-390D3684B8FF}"/>
                </a:ext>
              </a:extLst>
            </p:cNvPr>
            <p:cNvSpPr/>
            <p:nvPr/>
          </p:nvSpPr>
          <p:spPr bwMode="auto">
            <a:xfrm>
              <a:off x="5137150" y="3038476"/>
              <a:ext cx="454025" cy="482600"/>
            </a:xfrm>
            <a:custGeom>
              <a:avLst/>
              <a:gdLst>
                <a:gd name="T0" fmla="*/ 46 w 63"/>
                <a:gd name="T1" fmla="*/ 0 h 67"/>
                <a:gd name="T2" fmla="*/ 42 w 63"/>
                <a:gd name="T3" fmla="*/ 5 h 67"/>
                <a:gd name="T4" fmla="*/ 38 w 63"/>
                <a:gd name="T5" fmla="*/ 16 h 67"/>
                <a:gd name="T6" fmla="*/ 26 w 63"/>
                <a:gd name="T7" fmla="*/ 29 h 67"/>
                <a:gd name="T8" fmla="*/ 0 w 63"/>
                <a:gd name="T9" fmla="*/ 67 h 67"/>
                <a:gd name="T10" fmla="*/ 38 w 63"/>
                <a:gd name="T11" fmla="*/ 67 h 67"/>
                <a:gd name="T12" fmla="*/ 63 w 63"/>
                <a:gd name="T13" fmla="*/ 31 h 67"/>
                <a:gd name="T14" fmla="*/ 61 w 63"/>
                <a:gd name="T15" fmla="*/ 27 h 67"/>
                <a:gd name="T16" fmla="*/ 59 w 63"/>
                <a:gd name="T17" fmla="*/ 19 h 67"/>
                <a:gd name="T18" fmla="*/ 59 w 63"/>
                <a:gd name="T19" fmla="*/ 16 h 67"/>
                <a:gd name="T20" fmla="*/ 59 w 63"/>
                <a:gd name="T21" fmla="*/ 10 h 67"/>
                <a:gd name="T22" fmla="*/ 60 w 63"/>
                <a:gd name="T23" fmla="*/ 4 h 67"/>
                <a:gd name="T24" fmla="*/ 56 w 63"/>
                <a:gd name="T25" fmla="*/ 3 h 67"/>
                <a:gd name="T26" fmla="*/ 52 w 63"/>
                <a:gd name="T27" fmla="*/ 2 h 67"/>
                <a:gd name="T28" fmla="*/ 47 w 63"/>
                <a:gd name="T29" fmla="*/ 0 h 67"/>
                <a:gd name="T30" fmla="*/ 46 w 63"/>
                <a:gd name="T3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" h="67">
                  <a:moveTo>
                    <a:pt x="46" y="0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1" y="9"/>
                    <a:pt x="39" y="13"/>
                    <a:pt x="38" y="16"/>
                  </a:cubicBezTo>
                  <a:cubicBezTo>
                    <a:pt x="34" y="22"/>
                    <a:pt x="31" y="27"/>
                    <a:pt x="26" y="29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59" y="25"/>
                    <a:pt x="58" y="21"/>
                    <a:pt x="59" y="19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4"/>
                    <a:pt x="58" y="12"/>
                    <a:pt x="59" y="10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7" y="3"/>
                    <a:pt x="56" y="3"/>
                  </a:cubicBezTo>
                  <a:cubicBezTo>
                    <a:pt x="54" y="2"/>
                    <a:pt x="53" y="2"/>
                    <a:pt x="52" y="2"/>
                  </a:cubicBezTo>
                  <a:cubicBezTo>
                    <a:pt x="50" y="1"/>
                    <a:pt x="49" y="1"/>
                    <a:pt x="47" y="0"/>
                  </a:cubicBezTo>
                  <a:cubicBezTo>
                    <a:pt x="47" y="0"/>
                    <a:pt x="46" y="0"/>
                    <a:pt x="46" y="0"/>
                  </a:cubicBezTo>
                </a:path>
              </a:pathLst>
            </a:custGeom>
            <a:solidFill>
              <a:srgbClr val="697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ş1iďè">
              <a:extLst>
                <a:ext uri="{FF2B5EF4-FFF2-40B4-BE49-F238E27FC236}">
                  <a16:creationId xmlns:a16="http://schemas.microsoft.com/office/drawing/2014/main" id="{C6F821B6-C174-4108-8FD0-EA592C076806}"/>
                </a:ext>
              </a:extLst>
            </p:cNvPr>
            <p:cNvSpPr/>
            <p:nvPr/>
          </p:nvSpPr>
          <p:spPr bwMode="auto">
            <a:xfrm>
              <a:off x="5324475" y="3074988"/>
              <a:ext cx="115888" cy="173038"/>
            </a:xfrm>
            <a:custGeom>
              <a:avLst/>
              <a:gdLst>
                <a:gd name="T0" fmla="*/ 16 w 16"/>
                <a:gd name="T1" fmla="*/ 0 h 24"/>
                <a:gd name="T2" fmla="*/ 6 w 16"/>
                <a:gd name="T3" fmla="*/ 15 h 24"/>
                <a:gd name="T4" fmla="*/ 7 w 16"/>
                <a:gd name="T5" fmla="*/ 17 h 24"/>
                <a:gd name="T6" fmla="*/ 5 w 16"/>
                <a:gd name="T7" fmla="*/ 19 h 24"/>
                <a:gd name="T8" fmla="*/ 4 w 16"/>
                <a:gd name="T9" fmla="*/ 19 h 24"/>
                <a:gd name="T10" fmla="*/ 4 w 16"/>
                <a:gd name="T11" fmla="*/ 18 h 24"/>
                <a:gd name="T12" fmla="*/ 0 w 16"/>
                <a:gd name="T13" fmla="*/ 24 h 24"/>
                <a:gd name="T14" fmla="*/ 12 w 16"/>
                <a:gd name="T15" fmla="*/ 11 h 24"/>
                <a:gd name="T16" fmla="*/ 16 w 1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0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6"/>
                    <a:pt x="7" y="17"/>
                  </a:cubicBezTo>
                  <a:cubicBezTo>
                    <a:pt x="6" y="18"/>
                    <a:pt x="6" y="19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22"/>
                    <a:pt x="8" y="17"/>
                    <a:pt x="12" y="11"/>
                  </a:cubicBezTo>
                  <a:cubicBezTo>
                    <a:pt x="13" y="8"/>
                    <a:pt x="15" y="4"/>
                    <a:pt x="16" y="0"/>
                  </a:cubicBezTo>
                </a:path>
              </a:pathLst>
            </a:custGeom>
            <a:solidFill>
              <a:srgbClr val="EA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şḻïḍe">
              <a:extLst>
                <a:ext uri="{FF2B5EF4-FFF2-40B4-BE49-F238E27FC236}">
                  <a16:creationId xmlns:a16="http://schemas.microsoft.com/office/drawing/2014/main" id="{B38C8761-0173-4A76-8985-BE68AB2B55E7}"/>
                </a:ext>
              </a:extLst>
            </p:cNvPr>
            <p:cNvSpPr/>
            <p:nvPr/>
          </p:nvSpPr>
          <p:spPr bwMode="auto">
            <a:xfrm>
              <a:off x="5353050" y="3182938"/>
              <a:ext cx="22225" cy="28575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3 h 4"/>
                <a:gd name="T4" fmla="*/ 0 w 3"/>
                <a:gd name="T5" fmla="*/ 4 h 4"/>
                <a:gd name="T6" fmla="*/ 1 w 3"/>
                <a:gd name="T7" fmla="*/ 4 h 4"/>
                <a:gd name="T8" fmla="*/ 3 w 3"/>
                <a:gd name="T9" fmla="*/ 2 h 4"/>
                <a:gd name="T10" fmla="*/ 2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</a:path>
              </a:pathLst>
            </a:custGeom>
            <a:solidFill>
              <a:srgbClr val="EA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śḻïḓe">
              <a:extLst>
                <a:ext uri="{FF2B5EF4-FFF2-40B4-BE49-F238E27FC236}">
                  <a16:creationId xmlns:a16="http://schemas.microsoft.com/office/drawing/2014/main" id="{7F659372-65B1-4C09-83BC-877F57FF478F}"/>
                </a:ext>
              </a:extLst>
            </p:cNvPr>
            <p:cNvSpPr/>
            <p:nvPr/>
          </p:nvSpPr>
          <p:spPr bwMode="auto">
            <a:xfrm>
              <a:off x="4192588" y="1377951"/>
              <a:ext cx="1628775" cy="2430463"/>
            </a:xfrm>
            <a:custGeom>
              <a:avLst/>
              <a:gdLst>
                <a:gd name="T0" fmla="*/ 245 w 1026"/>
                <a:gd name="T1" fmla="*/ 657 h 1531"/>
                <a:gd name="T2" fmla="*/ 0 w 1026"/>
                <a:gd name="T3" fmla="*/ 1019 h 1531"/>
                <a:gd name="T4" fmla="*/ 0 w 1026"/>
                <a:gd name="T5" fmla="*/ 1531 h 1531"/>
                <a:gd name="T6" fmla="*/ 245 w 1026"/>
                <a:gd name="T7" fmla="*/ 1169 h 1531"/>
                <a:gd name="T8" fmla="*/ 245 w 1026"/>
                <a:gd name="T9" fmla="*/ 657 h 1531"/>
                <a:gd name="T10" fmla="*/ 1026 w 1026"/>
                <a:gd name="T11" fmla="*/ 0 h 1531"/>
                <a:gd name="T12" fmla="*/ 686 w 1026"/>
                <a:gd name="T13" fmla="*/ 0 h 1531"/>
                <a:gd name="T14" fmla="*/ 377 w 1026"/>
                <a:gd name="T15" fmla="*/ 453 h 1531"/>
                <a:gd name="T16" fmla="*/ 722 w 1026"/>
                <a:gd name="T17" fmla="*/ 453 h 1531"/>
                <a:gd name="T18" fmla="*/ 1026 w 1026"/>
                <a:gd name="T19" fmla="*/ 0 h 1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6" h="1531">
                  <a:moveTo>
                    <a:pt x="245" y="657"/>
                  </a:moveTo>
                  <a:lnTo>
                    <a:pt x="0" y="1019"/>
                  </a:lnTo>
                  <a:lnTo>
                    <a:pt x="0" y="1531"/>
                  </a:lnTo>
                  <a:lnTo>
                    <a:pt x="245" y="1169"/>
                  </a:lnTo>
                  <a:lnTo>
                    <a:pt x="245" y="657"/>
                  </a:lnTo>
                  <a:close/>
                  <a:moveTo>
                    <a:pt x="1026" y="0"/>
                  </a:moveTo>
                  <a:lnTo>
                    <a:pt x="686" y="0"/>
                  </a:lnTo>
                  <a:lnTo>
                    <a:pt x="377" y="453"/>
                  </a:lnTo>
                  <a:lnTo>
                    <a:pt x="722" y="453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E4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ṩľîďé">
              <a:extLst>
                <a:ext uri="{FF2B5EF4-FFF2-40B4-BE49-F238E27FC236}">
                  <a16:creationId xmlns:a16="http://schemas.microsoft.com/office/drawing/2014/main" id="{FD580629-5EA3-4959-8153-F47D2D6588CD}"/>
                </a:ext>
              </a:extLst>
            </p:cNvPr>
            <p:cNvSpPr/>
            <p:nvPr/>
          </p:nvSpPr>
          <p:spPr bwMode="auto">
            <a:xfrm>
              <a:off x="4192588" y="1377951"/>
              <a:ext cx="1628775" cy="2430463"/>
            </a:xfrm>
            <a:custGeom>
              <a:avLst/>
              <a:gdLst>
                <a:gd name="T0" fmla="*/ 245 w 1026"/>
                <a:gd name="T1" fmla="*/ 657 h 1531"/>
                <a:gd name="T2" fmla="*/ 0 w 1026"/>
                <a:gd name="T3" fmla="*/ 1019 h 1531"/>
                <a:gd name="T4" fmla="*/ 0 w 1026"/>
                <a:gd name="T5" fmla="*/ 1531 h 1531"/>
                <a:gd name="T6" fmla="*/ 245 w 1026"/>
                <a:gd name="T7" fmla="*/ 1169 h 1531"/>
                <a:gd name="T8" fmla="*/ 245 w 1026"/>
                <a:gd name="T9" fmla="*/ 657 h 1531"/>
                <a:gd name="T10" fmla="*/ 1026 w 1026"/>
                <a:gd name="T11" fmla="*/ 0 h 1531"/>
                <a:gd name="T12" fmla="*/ 686 w 1026"/>
                <a:gd name="T13" fmla="*/ 0 h 1531"/>
                <a:gd name="T14" fmla="*/ 377 w 1026"/>
                <a:gd name="T15" fmla="*/ 453 h 1531"/>
                <a:gd name="T16" fmla="*/ 722 w 1026"/>
                <a:gd name="T17" fmla="*/ 453 h 1531"/>
                <a:gd name="T18" fmla="*/ 1026 w 1026"/>
                <a:gd name="T19" fmla="*/ 0 h 1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6" h="1531">
                  <a:moveTo>
                    <a:pt x="245" y="657"/>
                  </a:moveTo>
                  <a:lnTo>
                    <a:pt x="0" y="1019"/>
                  </a:lnTo>
                  <a:lnTo>
                    <a:pt x="0" y="1531"/>
                  </a:lnTo>
                  <a:lnTo>
                    <a:pt x="245" y="1169"/>
                  </a:lnTo>
                  <a:lnTo>
                    <a:pt x="245" y="657"/>
                  </a:lnTo>
                  <a:moveTo>
                    <a:pt x="1026" y="0"/>
                  </a:moveTo>
                  <a:lnTo>
                    <a:pt x="686" y="0"/>
                  </a:lnTo>
                  <a:lnTo>
                    <a:pt x="377" y="453"/>
                  </a:lnTo>
                  <a:lnTo>
                    <a:pt x="722" y="453"/>
                  </a:lnTo>
                  <a:lnTo>
                    <a:pt x="10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ş1íďe">
              <a:extLst>
                <a:ext uri="{FF2B5EF4-FFF2-40B4-BE49-F238E27FC236}">
                  <a16:creationId xmlns:a16="http://schemas.microsoft.com/office/drawing/2014/main" id="{BAF6ADC3-DA88-469F-8D3C-75F9848E7AD8}"/>
                </a:ext>
              </a:extLst>
            </p:cNvPr>
            <p:cNvSpPr/>
            <p:nvPr/>
          </p:nvSpPr>
          <p:spPr bwMode="auto">
            <a:xfrm>
              <a:off x="4581525" y="2097088"/>
              <a:ext cx="757238" cy="1136650"/>
            </a:xfrm>
            <a:custGeom>
              <a:avLst/>
              <a:gdLst>
                <a:gd name="T0" fmla="*/ 28 w 105"/>
                <a:gd name="T1" fmla="*/ 83 h 158"/>
                <a:gd name="T2" fmla="*/ 40 w 105"/>
                <a:gd name="T3" fmla="*/ 97 h 158"/>
                <a:gd name="T4" fmla="*/ 38 w 105"/>
                <a:gd name="T5" fmla="*/ 96 h 158"/>
                <a:gd name="T6" fmla="*/ 35 w 105"/>
                <a:gd name="T7" fmla="*/ 97 h 158"/>
                <a:gd name="T8" fmla="*/ 34 w 105"/>
                <a:gd name="T9" fmla="*/ 93 h 158"/>
                <a:gd name="T10" fmla="*/ 38 w 105"/>
                <a:gd name="T11" fmla="*/ 92 h 158"/>
                <a:gd name="T12" fmla="*/ 35 w 105"/>
                <a:gd name="T13" fmla="*/ 86 h 158"/>
                <a:gd name="T14" fmla="*/ 28 w 105"/>
                <a:gd name="T15" fmla="*/ 83 h 158"/>
                <a:gd name="T16" fmla="*/ 61 w 105"/>
                <a:gd name="T17" fmla="*/ 52 h 158"/>
                <a:gd name="T18" fmla="*/ 61 w 105"/>
                <a:gd name="T19" fmla="*/ 53 h 158"/>
                <a:gd name="T20" fmla="*/ 65 w 105"/>
                <a:gd name="T21" fmla="*/ 59 h 158"/>
                <a:gd name="T22" fmla="*/ 62 w 105"/>
                <a:gd name="T23" fmla="*/ 59 h 158"/>
                <a:gd name="T24" fmla="*/ 57 w 105"/>
                <a:gd name="T25" fmla="*/ 53 h 158"/>
                <a:gd name="T26" fmla="*/ 51 w 105"/>
                <a:gd name="T27" fmla="*/ 53 h 158"/>
                <a:gd name="T28" fmla="*/ 47 w 105"/>
                <a:gd name="T29" fmla="*/ 65 h 158"/>
                <a:gd name="T30" fmla="*/ 44 w 105"/>
                <a:gd name="T31" fmla="*/ 66 h 158"/>
                <a:gd name="T32" fmla="*/ 44 w 105"/>
                <a:gd name="T33" fmla="*/ 57 h 158"/>
                <a:gd name="T34" fmla="*/ 44 w 105"/>
                <a:gd name="T35" fmla="*/ 57 h 158"/>
                <a:gd name="T36" fmla="*/ 36 w 105"/>
                <a:gd name="T37" fmla="*/ 56 h 158"/>
                <a:gd name="T38" fmla="*/ 33 w 105"/>
                <a:gd name="T39" fmla="*/ 70 h 158"/>
                <a:gd name="T40" fmla="*/ 39 w 105"/>
                <a:gd name="T41" fmla="*/ 70 h 158"/>
                <a:gd name="T42" fmla="*/ 42 w 105"/>
                <a:gd name="T43" fmla="*/ 71 h 158"/>
                <a:gd name="T44" fmla="*/ 35 w 105"/>
                <a:gd name="T45" fmla="*/ 75 h 158"/>
                <a:gd name="T46" fmla="*/ 30 w 105"/>
                <a:gd name="T47" fmla="*/ 73 h 158"/>
                <a:gd name="T48" fmla="*/ 37 w 105"/>
                <a:gd name="T49" fmla="*/ 81 h 158"/>
                <a:gd name="T50" fmla="*/ 42 w 105"/>
                <a:gd name="T51" fmla="*/ 79 h 158"/>
                <a:gd name="T52" fmla="*/ 50 w 105"/>
                <a:gd name="T53" fmla="*/ 81 h 158"/>
                <a:gd name="T54" fmla="*/ 54 w 105"/>
                <a:gd name="T55" fmla="*/ 77 h 158"/>
                <a:gd name="T56" fmla="*/ 52 w 105"/>
                <a:gd name="T57" fmla="*/ 77 h 158"/>
                <a:gd name="T58" fmla="*/ 51 w 105"/>
                <a:gd name="T59" fmla="*/ 74 h 158"/>
                <a:gd name="T60" fmla="*/ 53 w 105"/>
                <a:gd name="T61" fmla="*/ 64 h 158"/>
                <a:gd name="T62" fmla="*/ 54 w 105"/>
                <a:gd name="T63" fmla="*/ 60 h 158"/>
                <a:gd name="T64" fmla="*/ 61 w 105"/>
                <a:gd name="T65" fmla="*/ 66 h 158"/>
                <a:gd name="T66" fmla="*/ 63 w 105"/>
                <a:gd name="T67" fmla="*/ 46 h 158"/>
                <a:gd name="T68" fmla="*/ 52 w 105"/>
                <a:gd name="T69" fmla="*/ 45 h 158"/>
                <a:gd name="T70" fmla="*/ 46 w 105"/>
                <a:gd name="T71" fmla="*/ 52 h 158"/>
                <a:gd name="T72" fmla="*/ 53 w 105"/>
                <a:gd name="T73" fmla="*/ 48 h 158"/>
                <a:gd name="T74" fmla="*/ 59 w 105"/>
                <a:gd name="T75" fmla="*/ 45 h 158"/>
                <a:gd name="T76" fmla="*/ 105 w 105"/>
                <a:gd name="T77" fmla="*/ 0 h 158"/>
                <a:gd name="T78" fmla="*/ 0 w 105"/>
                <a:gd name="T79" fmla="*/ 45 h 158"/>
                <a:gd name="T80" fmla="*/ 23 w 105"/>
                <a:gd name="T81" fmla="*/ 123 h 158"/>
                <a:gd name="T82" fmla="*/ 24 w 105"/>
                <a:gd name="T83" fmla="*/ 80 h 158"/>
                <a:gd name="T84" fmla="*/ 27 w 105"/>
                <a:gd name="T85" fmla="*/ 67 h 158"/>
                <a:gd name="T86" fmla="*/ 51 w 105"/>
                <a:gd name="T87" fmla="*/ 41 h 158"/>
                <a:gd name="T88" fmla="*/ 72 w 105"/>
                <a:gd name="T89" fmla="*/ 47 h 158"/>
                <a:gd name="T90" fmla="*/ 105 w 105"/>
                <a:gd name="T9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5" h="158">
                  <a:moveTo>
                    <a:pt x="28" y="83"/>
                  </a:moveTo>
                  <a:cubicBezTo>
                    <a:pt x="28" y="83"/>
                    <a:pt x="28" y="83"/>
                    <a:pt x="28" y="83"/>
                  </a:cubicBezTo>
                  <a:cubicBezTo>
                    <a:pt x="26" y="94"/>
                    <a:pt x="25" y="106"/>
                    <a:pt x="26" y="11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6"/>
                    <a:pt x="39" y="96"/>
                    <a:pt x="38" y="96"/>
                  </a:cubicBezTo>
                  <a:cubicBezTo>
                    <a:pt x="37" y="96"/>
                    <a:pt x="37" y="96"/>
                    <a:pt x="36" y="97"/>
                  </a:cubicBezTo>
                  <a:cubicBezTo>
                    <a:pt x="35" y="97"/>
                    <a:pt x="35" y="97"/>
                    <a:pt x="35" y="97"/>
                  </a:cubicBezTo>
                  <a:cubicBezTo>
                    <a:pt x="34" y="97"/>
                    <a:pt x="33" y="96"/>
                    <a:pt x="33" y="95"/>
                  </a:cubicBezTo>
                  <a:cubicBezTo>
                    <a:pt x="33" y="94"/>
                    <a:pt x="33" y="93"/>
                    <a:pt x="34" y="93"/>
                  </a:cubicBezTo>
                  <a:cubicBezTo>
                    <a:pt x="36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0"/>
                    <a:pt x="37" y="88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5"/>
                    <a:pt x="34" y="85"/>
                    <a:pt x="34" y="85"/>
                  </a:cubicBezTo>
                  <a:cubicBezTo>
                    <a:pt x="32" y="83"/>
                    <a:pt x="30" y="83"/>
                    <a:pt x="28" y="83"/>
                  </a:cubicBezTo>
                  <a:moveTo>
                    <a:pt x="63" y="46"/>
                  </a:moveTo>
                  <a:cubicBezTo>
                    <a:pt x="62" y="48"/>
                    <a:pt x="61" y="50"/>
                    <a:pt x="61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61" y="52"/>
                    <a:pt x="61" y="53"/>
                  </a:cubicBezTo>
                  <a:cubicBezTo>
                    <a:pt x="61" y="54"/>
                    <a:pt x="62" y="55"/>
                    <a:pt x="64" y="56"/>
                  </a:cubicBezTo>
                  <a:cubicBezTo>
                    <a:pt x="65" y="56"/>
                    <a:pt x="65" y="57"/>
                    <a:pt x="65" y="59"/>
                  </a:cubicBezTo>
                  <a:cubicBezTo>
                    <a:pt x="64" y="59"/>
                    <a:pt x="64" y="60"/>
                    <a:pt x="63" y="60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59" y="58"/>
                    <a:pt x="57" y="55"/>
                    <a:pt x="57" y="54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6" y="53"/>
                    <a:pt x="55" y="53"/>
                    <a:pt x="53" y="53"/>
                  </a:cubicBezTo>
                  <a:cubicBezTo>
                    <a:pt x="53" y="53"/>
                    <a:pt x="52" y="53"/>
                    <a:pt x="51" y="53"/>
                  </a:cubicBezTo>
                  <a:cubicBezTo>
                    <a:pt x="50" y="54"/>
                    <a:pt x="49" y="55"/>
                    <a:pt x="49" y="56"/>
                  </a:cubicBezTo>
                  <a:cubicBezTo>
                    <a:pt x="49" y="59"/>
                    <a:pt x="49" y="62"/>
                    <a:pt x="47" y="65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3" y="65"/>
                    <a:pt x="43" y="64"/>
                    <a:pt x="43" y="63"/>
                  </a:cubicBezTo>
                  <a:cubicBezTo>
                    <a:pt x="45" y="61"/>
                    <a:pt x="45" y="59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4"/>
                    <a:pt x="41" y="52"/>
                    <a:pt x="40" y="51"/>
                  </a:cubicBezTo>
                  <a:cubicBezTo>
                    <a:pt x="39" y="53"/>
                    <a:pt x="37" y="54"/>
                    <a:pt x="36" y="56"/>
                  </a:cubicBezTo>
                  <a:cubicBezTo>
                    <a:pt x="34" y="59"/>
                    <a:pt x="32" y="63"/>
                    <a:pt x="31" y="68"/>
                  </a:cubicBezTo>
                  <a:cubicBezTo>
                    <a:pt x="31" y="69"/>
                    <a:pt x="32" y="70"/>
                    <a:pt x="33" y="70"/>
                  </a:cubicBezTo>
                  <a:cubicBezTo>
                    <a:pt x="33" y="71"/>
                    <a:pt x="34" y="71"/>
                    <a:pt x="35" y="71"/>
                  </a:cubicBezTo>
                  <a:cubicBezTo>
                    <a:pt x="36" y="71"/>
                    <a:pt x="38" y="70"/>
                    <a:pt x="39" y="70"/>
                  </a:cubicBezTo>
                  <a:cubicBezTo>
                    <a:pt x="39" y="70"/>
                    <a:pt x="39" y="70"/>
                    <a:pt x="40" y="70"/>
                  </a:cubicBezTo>
                  <a:cubicBezTo>
                    <a:pt x="40" y="70"/>
                    <a:pt x="41" y="70"/>
                    <a:pt x="42" y="71"/>
                  </a:cubicBezTo>
                  <a:cubicBezTo>
                    <a:pt x="42" y="72"/>
                    <a:pt x="41" y="74"/>
                    <a:pt x="40" y="74"/>
                  </a:cubicBezTo>
                  <a:cubicBezTo>
                    <a:pt x="38" y="75"/>
                    <a:pt x="37" y="75"/>
                    <a:pt x="35" y="75"/>
                  </a:cubicBezTo>
                  <a:cubicBezTo>
                    <a:pt x="33" y="75"/>
                    <a:pt x="32" y="75"/>
                    <a:pt x="31" y="74"/>
                  </a:cubicBezTo>
                  <a:cubicBezTo>
                    <a:pt x="30" y="74"/>
                    <a:pt x="30" y="73"/>
                    <a:pt x="30" y="73"/>
                  </a:cubicBezTo>
                  <a:cubicBezTo>
                    <a:pt x="29" y="75"/>
                    <a:pt x="29" y="77"/>
                    <a:pt x="28" y="78"/>
                  </a:cubicBezTo>
                  <a:cubicBezTo>
                    <a:pt x="32" y="78"/>
                    <a:pt x="34" y="79"/>
                    <a:pt x="37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80"/>
                    <a:pt x="40" y="79"/>
                    <a:pt x="42" y="79"/>
                  </a:cubicBezTo>
                  <a:cubicBezTo>
                    <a:pt x="43" y="78"/>
                    <a:pt x="43" y="78"/>
                    <a:pt x="44" y="78"/>
                  </a:cubicBezTo>
                  <a:cubicBezTo>
                    <a:pt x="46" y="78"/>
                    <a:pt x="48" y="79"/>
                    <a:pt x="50" y="81"/>
                  </a:cubicBezTo>
                  <a:cubicBezTo>
                    <a:pt x="50" y="81"/>
                    <a:pt x="51" y="81"/>
                    <a:pt x="51" y="81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3" y="77"/>
                    <a:pt x="53" y="77"/>
                    <a:pt x="53" y="77"/>
                  </a:cubicBezTo>
                  <a:cubicBezTo>
                    <a:pt x="53" y="77"/>
                    <a:pt x="52" y="77"/>
                    <a:pt x="52" y="77"/>
                  </a:cubicBezTo>
                  <a:cubicBezTo>
                    <a:pt x="51" y="77"/>
                    <a:pt x="51" y="77"/>
                    <a:pt x="50" y="76"/>
                  </a:cubicBezTo>
                  <a:cubicBezTo>
                    <a:pt x="50" y="75"/>
                    <a:pt x="50" y="74"/>
                    <a:pt x="51" y="74"/>
                  </a:cubicBezTo>
                  <a:cubicBezTo>
                    <a:pt x="53" y="72"/>
                    <a:pt x="55" y="71"/>
                    <a:pt x="57" y="71"/>
                  </a:cubicBezTo>
                  <a:cubicBezTo>
                    <a:pt x="57" y="69"/>
                    <a:pt x="57" y="65"/>
                    <a:pt x="53" y="64"/>
                  </a:cubicBezTo>
                  <a:cubicBezTo>
                    <a:pt x="52" y="64"/>
                    <a:pt x="51" y="63"/>
                    <a:pt x="52" y="62"/>
                  </a:cubicBezTo>
                  <a:cubicBezTo>
                    <a:pt x="52" y="61"/>
                    <a:pt x="53" y="60"/>
                    <a:pt x="54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61"/>
                    <a:pt x="60" y="64"/>
                    <a:pt x="61" y="66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67" y="48"/>
                    <a:pt x="63" y="46"/>
                  </a:cubicBezTo>
                  <a:moveTo>
                    <a:pt x="54" y="44"/>
                  </a:moveTo>
                  <a:cubicBezTo>
                    <a:pt x="53" y="44"/>
                    <a:pt x="52" y="45"/>
                    <a:pt x="52" y="45"/>
                  </a:cubicBezTo>
                  <a:cubicBezTo>
                    <a:pt x="49" y="45"/>
                    <a:pt x="46" y="46"/>
                    <a:pt x="43" y="48"/>
                  </a:cubicBezTo>
                  <a:cubicBezTo>
                    <a:pt x="44" y="49"/>
                    <a:pt x="45" y="50"/>
                    <a:pt x="46" y="52"/>
                  </a:cubicBezTo>
                  <a:cubicBezTo>
                    <a:pt x="47" y="51"/>
                    <a:pt x="48" y="50"/>
                    <a:pt x="50" y="49"/>
                  </a:cubicBezTo>
                  <a:cubicBezTo>
                    <a:pt x="51" y="49"/>
                    <a:pt x="52" y="48"/>
                    <a:pt x="53" y="48"/>
                  </a:cubicBezTo>
                  <a:cubicBezTo>
                    <a:pt x="55" y="48"/>
                    <a:pt x="56" y="49"/>
                    <a:pt x="57" y="49"/>
                  </a:cubicBezTo>
                  <a:cubicBezTo>
                    <a:pt x="58" y="47"/>
                    <a:pt x="58" y="46"/>
                    <a:pt x="59" y="45"/>
                  </a:cubicBezTo>
                  <a:cubicBezTo>
                    <a:pt x="57" y="45"/>
                    <a:pt x="56" y="44"/>
                    <a:pt x="54" y="44"/>
                  </a:cubicBezTo>
                  <a:moveTo>
                    <a:pt x="10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1" y="109"/>
                    <a:pt x="21" y="94"/>
                    <a:pt x="24" y="81"/>
                  </a:cubicBezTo>
                  <a:cubicBezTo>
                    <a:pt x="24" y="81"/>
                    <a:pt x="24" y="80"/>
                    <a:pt x="24" y="80"/>
                  </a:cubicBezTo>
                  <a:cubicBezTo>
                    <a:pt x="25" y="76"/>
                    <a:pt x="25" y="72"/>
                    <a:pt x="27" y="68"/>
                  </a:cubicBezTo>
                  <a:cubicBezTo>
                    <a:pt x="27" y="68"/>
                    <a:pt x="27" y="68"/>
                    <a:pt x="27" y="67"/>
                  </a:cubicBezTo>
                  <a:cubicBezTo>
                    <a:pt x="28" y="62"/>
                    <a:pt x="30" y="57"/>
                    <a:pt x="33" y="54"/>
                  </a:cubicBezTo>
                  <a:cubicBezTo>
                    <a:pt x="38" y="46"/>
                    <a:pt x="44" y="41"/>
                    <a:pt x="51" y="41"/>
                  </a:cubicBezTo>
                  <a:cubicBezTo>
                    <a:pt x="52" y="40"/>
                    <a:pt x="53" y="40"/>
                    <a:pt x="54" y="40"/>
                  </a:cubicBezTo>
                  <a:cubicBezTo>
                    <a:pt x="62" y="40"/>
                    <a:pt x="69" y="45"/>
                    <a:pt x="72" y="47"/>
                  </a:cubicBezTo>
                  <a:cubicBezTo>
                    <a:pt x="73" y="47"/>
                    <a:pt x="74" y="46"/>
                    <a:pt x="75" y="46"/>
                  </a:cubicBez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solidFill>
              <a:srgbClr val="697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ṣ1iḋê">
              <a:extLst>
                <a:ext uri="{FF2B5EF4-FFF2-40B4-BE49-F238E27FC236}">
                  <a16:creationId xmlns:a16="http://schemas.microsoft.com/office/drawing/2014/main" id="{539CBB31-8B09-4606-84A5-9DA7C05B4DD8}"/>
                </a:ext>
              </a:extLst>
            </p:cNvPr>
            <p:cNvSpPr/>
            <p:nvPr/>
          </p:nvSpPr>
          <p:spPr bwMode="auto">
            <a:xfrm>
              <a:off x="4733925" y="2384426"/>
              <a:ext cx="388938" cy="596900"/>
            </a:xfrm>
            <a:custGeom>
              <a:avLst/>
              <a:gdLst>
                <a:gd name="T0" fmla="*/ 3 w 54"/>
                <a:gd name="T1" fmla="*/ 41 h 83"/>
                <a:gd name="T2" fmla="*/ 2 w 54"/>
                <a:gd name="T3" fmla="*/ 83 h 83"/>
                <a:gd name="T4" fmla="*/ 2 w 54"/>
                <a:gd name="T5" fmla="*/ 83 h 83"/>
                <a:gd name="T6" fmla="*/ 2 w 54"/>
                <a:gd name="T7" fmla="*/ 83 h 83"/>
                <a:gd name="T8" fmla="*/ 5 w 54"/>
                <a:gd name="T9" fmla="*/ 79 h 83"/>
                <a:gd name="T10" fmla="*/ 5 w 54"/>
                <a:gd name="T11" fmla="*/ 77 h 83"/>
                <a:gd name="T12" fmla="*/ 7 w 54"/>
                <a:gd name="T13" fmla="*/ 43 h 83"/>
                <a:gd name="T14" fmla="*/ 5 w 54"/>
                <a:gd name="T15" fmla="*/ 43 h 83"/>
                <a:gd name="T16" fmla="*/ 5 w 54"/>
                <a:gd name="T17" fmla="*/ 43 h 83"/>
                <a:gd name="T18" fmla="*/ 3 w 54"/>
                <a:gd name="T19" fmla="*/ 41 h 83"/>
                <a:gd name="T20" fmla="*/ 3 w 54"/>
                <a:gd name="T21" fmla="*/ 41 h 83"/>
                <a:gd name="T22" fmla="*/ 6 w 54"/>
                <a:gd name="T23" fmla="*/ 28 h 83"/>
                <a:gd name="T24" fmla="*/ 3 w 54"/>
                <a:gd name="T25" fmla="*/ 40 h 83"/>
                <a:gd name="T26" fmla="*/ 4 w 54"/>
                <a:gd name="T27" fmla="*/ 39 h 83"/>
                <a:gd name="T28" fmla="*/ 7 w 54"/>
                <a:gd name="T29" fmla="*/ 38 h 83"/>
                <a:gd name="T30" fmla="*/ 7 w 54"/>
                <a:gd name="T31" fmla="*/ 38 h 83"/>
                <a:gd name="T32" fmla="*/ 9 w 54"/>
                <a:gd name="T33" fmla="*/ 33 h 83"/>
                <a:gd name="T34" fmla="*/ 6 w 54"/>
                <a:gd name="T35" fmla="*/ 29 h 83"/>
                <a:gd name="T36" fmla="*/ 6 w 54"/>
                <a:gd name="T37" fmla="*/ 28 h 83"/>
                <a:gd name="T38" fmla="*/ 33 w 54"/>
                <a:gd name="T39" fmla="*/ 0 h 83"/>
                <a:gd name="T40" fmla="*/ 30 w 54"/>
                <a:gd name="T41" fmla="*/ 1 h 83"/>
                <a:gd name="T42" fmla="*/ 12 w 54"/>
                <a:gd name="T43" fmla="*/ 14 h 83"/>
                <a:gd name="T44" fmla="*/ 6 w 54"/>
                <a:gd name="T45" fmla="*/ 27 h 83"/>
                <a:gd name="T46" fmla="*/ 7 w 54"/>
                <a:gd name="T47" fmla="*/ 26 h 83"/>
                <a:gd name="T48" fmla="*/ 8 w 54"/>
                <a:gd name="T49" fmla="*/ 26 h 83"/>
                <a:gd name="T50" fmla="*/ 10 w 54"/>
                <a:gd name="T51" fmla="*/ 28 h 83"/>
                <a:gd name="T52" fmla="*/ 10 w 54"/>
                <a:gd name="T53" fmla="*/ 28 h 83"/>
                <a:gd name="T54" fmla="*/ 15 w 54"/>
                <a:gd name="T55" fmla="*/ 16 h 83"/>
                <a:gd name="T56" fmla="*/ 19 w 54"/>
                <a:gd name="T57" fmla="*/ 11 h 83"/>
                <a:gd name="T58" fmla="*/ 18 w 54"/>
                <a:gd name="T59" fmla="*/ 10 h 83"/>
                <a:gd name="T60" fmla="*/ 17 w 54"/>
                <a:gd name="T61" fmla="*/ 8 h 83"/>
                <a:gd name="T62" fmla="*/ 19 w 54"/>
                <a:gd name="T63" fmla="*/ 7 h 83"/>
                <a:gd name="T64" fmla="*/ 20 w 54"/>
                <a:gd name="T65" fmla="*/ 7 h 83"/>
                <a:gd name="T66" fmla="*/ 22 w 54"/>
                <a:gd name="T67" fmla="*/ 8 h 83"/>
                <a:gd name="T68" fmla="*/ 31 w 54"/>
                <a:gd name="T69" fmla="*/ 5 h 83"/>
                <a:gd name="T70" fmla="*/ 33 w 54"/>
                <a:gd name="T71" fmla="*/ 4 h 83"/>
                <a:gd name="T72" fmla="*/ 38 w 54"/>
                <a:gd name="T73" fmla="*/ 5 h 83"/>
                <a:gd name="T74" fmla="*/ 39 w 54"/>
                <a:gd name="T75" fmla="*/ 3 h 83"/>
                <a:gd name="T76" fmla="*/ 41 w 54"/>
                <a:gd name="T77" fmla="*/ 2 h 83"/>
                <a:gd name="T78" fmla="*/ 42 w 54"/>
                <a:gd name="T79" fmla="*/ 2 h 83"/>
                <a:gd name="T80" fmla="*/ 43 w 54"/>
                <a:gd name="T81" fmla="*/ 5 h 83"/>
                <a:gd name="T82" fmla="*/ 42 w 54"/>
                <a:gd name="T83" fmla="*/ 6 h 83"/>
                <a:gd name="T84" fmla="*/ 50 w 54"/>
                <a:gd name="T85" fmla="*/ 11 h 83"/>
                <a:gd name="T86" fmla="*/ 54 w 54"/>
                <a:gd name="T87" fmla="*/ 6 h 83"/>
                <a:gd name="T88" fmla="*/ 51 w 54"/>
                <a:gd name="T89" fmla="*/ 7 h 83"/>
                <a:gd name="T90" fmla="*/ 33 w 54"/>
                <a:gd name="T9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4" h="83">
                  <a:moveTo>
                    <a:pt x="3" y="41"/>
                  </a:moveTo>
                  <a:cubicBezTo>
                    <a:pt x="0" y="54"/>
                    <a:pt x="0" y="69"/>
                    <a:pt x="2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1"/>
                    <a:pt x="3" y="80"/>
                    <a:pt x="5" y="79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4" y="66"/>
                    <a:pt x="5" y="54"/>
                    <a:pt x="7" y="43"/>
                  </a:cubicBezTo>
                  <a:cubicBezTo>
                    <a:pt x="6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moveTo>
                    <a:pt x="6" y="28"/>
                  </a:moveTo>
                  <a:cubicBezTo>
                    <a:pt x="4" y="32"/>
                    <a:pt x="4" y="36"/>
                    <a:pt x="3" y="40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9"/>
                    <a:pt x="6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7"/>
                    <a:pt x="8" y="35"/>
                    <a:pt x="9" y="33"/>
                  </a:cubicBezTo>
                  <a:cubicBezTo>
                    <a:pt x="6" y="31"/>
                    <a:pt x="6" y="29"/>
                    <a:pt x="6" y="29"/>
                  </a:cubicBezTo>
                  <a:cubicBezTo>
                    <a:pt x="6" y="29"/>
                    <a:pt x="6" y="28"/>
                    <a:pt x="6" y="28"/>
                  </a:cubicBezTo>
                  <a:moveTo>
                    <a:pt x="33" y="0"/>
                  </a:moveTo>
                  <a:cubicBezTo>
                    <a:pt x="32" y="0"/>
                    <a:pt x="31" y="0"/>
                    <a:pt x="30" y="1"/>
                  </a:cubicBezTo>
                  <a:cubicBezTo>
                    <a:pt x="23" y="1"/>
                    <a:pt x="17" y="6"/>
                    <a:pt x="12" y="14"/>
                  </a:cubicBezTo>
                  <a:cubicBezTo>
                    <a:pt x="9" y="17"/>
                    <a:pt x="7" y="22"/>
                    <a:pt x="6" y="27"/>
                  </a:cubicBezTo>
                  <a:cubicBezTo>
                    <a:pt x="6" y="27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9" y="26"/>
                    <a:pt x="9" y="27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3"/>
                    <a:pt x="13" y="19"/>
                    <a:pt x="15" y="16"/>
                  </a:cubicBezTo>
                  <a:cubicBezTo>
                    <a:pt x="16" y="14"/>
                    <a:pt x="18" y="13"/>
                    <a:pt x="19" y="11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17" y="10"/>
                    <a:pt x="16" y="9"/>
                    <a:pt x="17" y="8"/>
                  </a:cubicBezTo>
                  <a:cubicBezTo>
                    <a:pt x="17" y="7"/>
                    <a:pt x="18" y="7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0" y="7"/>
                    <a:pt x="21" y="7"/>
                    <a:pt x="22" y="8"/>
                  </a:cubicBezTo>
                  <a:cubicBezTo>
                    <a:pt x="25" y="6"/>
                    <a:pt x="28" y="5"/>
                    <a:pt x="31" y="5"/>
                  </a:cubicBezTo>
                  <a:cubicBezTo>
                    <a:pt x="31" y="5"/>
                    <a:pt x="32" y="4"/>
                    <a:pt x="33" y="4"/>
                  </a:cubicBezTo>
                  <a:cubicBezTo>
                    <a:pt x="35" y="4"/>
                    <a:pt x="36" y="5"/>
                    <a:pt x="38" y="5"/>
                  </a:cubicBezTo>
                  <a:cubicBezTo>
                    <a:pt x="38" y="4"/>
                    <a:pt x="39" y="3"/>
                    <a:pt x="39" y="3"/>
                  </a:cubicBezTo>
                  <a:cubicBezTo>
                    <a:pt x="40" y="2"/>
                    <a:pt x="40" y="2"/>
                    <a:pt x="41" y="2"/>
                  </a:cubicBezTo>
                  <a:cubicBezTo>
                    <a:pt x="41" y="2"/>
                    <a:pt x="42" y="2"/>
                    <a:pt x="42" y="2"/>
                  </a:cubicBezTo>
                  <a:cubicBezTo>
                    <a:pt x="43" y="3"/>
                    <a:pt x="43" y="4"/>
                    <a:pt x="43" y="5"/>
                  </a:cubicBezTo>
                  <a:cubicBezTo>
                    <a:pt x="42" y="5"/>
                    <a:pt x="42" y="6"/>
                    <a:pt x="42" y="6"/>
                  </a:cubicBezTo>
                  <a:cubicBezTo>
                    <a:pt x="46" y="8"/>
                    <a:pt x="49" y="11"/>
                    <a:pt x="50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2" y="7"/>
                    <a:pt x="51" y="7"/>
                  </a:cubicBezTo>
                  <a:cubicBezTo>
                    <a:pt x="48" y="5"/>
                    <a:pt x="41" y="0"/>
                    <a:pt x="33" y="0"/>
                  </a:cubicBezTo>
                </a:path>
              </a:pathLst>
            </a:custGeom>
            <a:solidFill>
              <a:srgbClr val="EA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ṧ1íďê">
              <a:extLst>
                <a:ext uri="{FF2B5EF4-FFF2-40B4-BE49-F238E27FC236}">
                  <a16:creationId xmlns:a16="http://schemas.microsoft.com/office/drawing/2014/main" id="{E2C6716F-F077-4880-B595-82AA66EE589A}"/>
                </a:ext>
              </a:extLst>
            </p:cNvPr>
            <p:cNvSpPr/>
            <p:nvPr/>
          </p:nvSpPr>
          <p:spPr bwMode="auto">
            <a:xfrm>
              <a:off x="4748213" y="2952751"/>
              <a:ext cx="20638" cy="28575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A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ṧḷiḍè">
              <a:extLst>
                <a:ext uri="{FF2B5EF4-FFF2-40B4-BE49-F238E27FC236}">
                  <a16:creationId xmlns:a16="http://schemas.microsoft.com/office/drawing/2014/main" id="{1F811026-AF7E-447B-8439-DF951AA362B9}"/>
                </a:ext>
              </a:extLst>
            </p:cNvPr>
            <p:cNvSpPr/>
            <p:nvPr/>
          </p:nvSpPr>
          <p:spPr bwMode="auto">
            <a:xfrm>
              <a:off x="4870450" y="2693988"/>
              <a:ext cx="65088" cy="71438"/>
            </a:xfrm>
            <a:custGeom>
              <a:avLst/>
              <a:gdLst>
                <a:gd name="T0" fmla="*/ 4 w 9"/>
                <a:gd name="T1" fmla="*/ 0 h 10"/>
                <a:gd name="T2" fmla="*/ 3 w 9"/>
                <a:gd name="T3" fmla="*/ 0 h 10"/>
                <a:gd name="T4" fmla="*/ 0 w 9"/>
                <a:gd name="T5" fmla="*/ 1 h 10"/>
                <a:gd name="T6" fmla="*/ 3 w 9"/>
                <a:gd name="T7" fmla="*/ 10 h 10"/>
                <a:gd name="T8" fmla="*/ 9 w 9"/>
                <a:gd name="T9" fmla="*/ 1 h 10"/>
                <a:gd name="T10" fmla="*/ 8 w 9"/>
                <a:gd name="T11" fmla="*/ 1 h 10"/>
                <a:gd name="T12" fmla="*/ 4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2" y="4"/>
                    <a:pt x="3" y="8"/>
                    <a:pt x="3" y="1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solidFill>
              <a:srgbClr val="697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Sľiḍé">
              <a:extLst>
                <a:ext uri="{FF2B5EF4-FFF2-40B4-BE49-F238E27FC236}">
                  <a16:creationId xmlns:a16="http://schemas.microsoft.com/office/drawing/2014/main" id="{9C566576-B029-4A08-BAB2-B297CEFFC842}"/>
                </a:ext>
              </a:extLst>
            </p:cNvPr>
            <p:cNvSpPr/>
            <p:nvPr/>
          </p:nvSpPr>
          <p:spPr bwMode="auto">
            <a:xfrm>
              <a:off x="4941888" y="2606676"/>
              <a:ext cx="50800" cy="44450"/>
            </a:xfrm>
            <a:custGeom>
              <a:avLst/>
              <a:gdLst>
                <a:gd name="T0" fmla="*/ 7 w 7"/>
                <a:gd name="T1" fmla="*/ 0 h 6"/>
                <a:gd name="T2" fmla="*/ 1 w 7"/>
                <a:gd name="T3" fmla="*/ 3 h 6"/>
                <a:gd name="T4" fmla="*/ 0 w 7"/>
                <a:gd name="T5" fmla="*/ 5 h 6"/>
                <a:gd name="T6" fmla="*/ 2 w 7"/>
                <a:gd name="T7" fmla="*/ 6 h 6"/>
                <a:gd name="T8" fmla="*/ 3 w 7"/>
                <a:gd name="T9" fmla="*/ 6 h 6"/>
                <a:gd name="T10" fmla="*/ 4 w 7"/>
                <a:gd name="T11" fmla="*/ 6 h 6"/>
                <a:gd name="T12" fmla="*/ 7 w 7"/>
                <a:gd name="T13" fmla="*/ 1 h 6"/>
                <a:gd name="T14" fmla="*/ 7 w 7"/>
                <a:gd name="T15" fmla="*/ 0 h 6"/>
                <a:gd name="T16" fmla="*/ 7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7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EA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ṥ1íḑe">
              <a:extLst>
                <a:ext uri="{FF2B5EF4-FFF2-40B4-BE49-F238E27FC236}">
                  <a16:creationId xmlns:a16="http://schemas.microsoft.com/office/drawing/2014/main" id="{2E871184-8708-42BD-A459-4EF82EF8727A}"/>
                </a:ext>
              </a:extLst>
            </p:cNvPr>
            <p:cNvSpPr/>
            <p:nvPr/>
          </p:nvSpPr>
          <p:spPr bwMode="auto">
            <a:xfrm>
              <a:off x="4819650" y="2759076"/>
              <a:ext cx="50800" cy="34925"/>
            </a:xfrm>
            <a:custGeom>
              <a:avLst/>
              <a:gdLst>
                <a:gd name="T0" fmla="*/ 5 w 7"/>
                <a:gd name="T1" fmla="*/ 0 h 5"/>
                <a:gd name="T2" fmla="*/ 1 w 7"/>
                <a:gd name="T3" fmla="*/ 1 h 5"/>
                <a:gd name="T4" fmla="*/ 0 w 7"/>
                <a:gd name="T5" fmla="*/ 3 h 5"/>
                <a:gd name="T6" fmla="*/ 2 w 7"/>
                <a:gd name="T7" fmla="*/ 5 h 5"/>
                <a:gd name="T8" fmla="*/ 3 w 7"/>
                <a:gd name="T9" fmla="*/ 5 h 5"/>
                <a:gd name="T10" fmla="*/ 5 w 7"/>
                <a:gd name="T11" fmla="*/ 4 h 5"/>
                <a:gd name="T12" fmla="*/ 7 w 7"/>
                <a:gd name="T13" fmla="*/ 5 h 5"/>
                <a:gd name="T14" fmla="*/ 6 w 7"/>
                <a:gd name="T15" fmla="*/ 3 h 5"/>
                <a:gd name="T16" fmla="*/ 5 w 7"/>
                <a:gd name="T17" fmla="*/ 0 h 5"/>
                <a:gd name="T18" fmla="*/ 5 w 7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cubicBezTo>
                    <a:pt x="4" y="0"/>
                    <a:pt x="3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6" y="4"/>
                    <a:pt x="7" y="4"/>
                    <a:pt x="7" y="5"/>
                  </a:cubicBezTo>
                  <a:cubicBezTo>
                    <a:pt x="7" y="4"/>
                    <a:pt x="6" y="4"/>
                    <a:pt x="6" y="3"/>
                  </a:cubicBezTo>
                  <a:cubicBezTo>
                    <a:pt x="6" y="3"/>
                    <a:pt x="6" y="2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A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Sḻîḓê">
              <a:extLst>
                <a:ext uri="{FF2B5EF4-FFF2-40B4-BE49-F238E27FC236}">
                  <a16:creationId xmlns:a16="http://schemas.microsoft.com/office/drawing/2014/main" id="{D2019CE7-53B9-4EEB-80DC-E87A2A34952B}"/>
                </a:ext>
              </a:extLst>
            </p:cNvPr>
            <p:cNvSpPr/>
            <p:nvPr/>
          </p:nvSpPr>
          <p:spPr bwMode="auto">
            <a:xfrm>
              <a:off x="4754563" y="2657476"/>
              <a:ext cx="138113" cy="136525"/>
            </a:xfrm>
            <a:custGeom>
              <a:avLst/>
              <a:gdLst>
                <a:gd name="T0" fmla="*/ 16 w 19"/>
                <a:gd name="T1" fmla="*/ 6 h 19"/>
                <a:gd name="T2" fmla="*/ 15 w 19"/>
                <a:gd name="T3" fmla="*/ 8 h 19"/>
                <a:gd name="T4" fmla="*/ 13 w 19"/>
                <a:gd name="T5" fmla="*/ 8 h 19"/>
                <a:gd name="T6" fmla="*/ 12 w 19"/>
                <a:gd name="T7" fmla="*/ 8 h 19"/>
                <a:gd name="T8" fmla="*/ 11 w 19"/>
                <a:gd name="T9" fmla="*/ 8 h 19"/>
                <a:gd name="T10" fmla="*/ 14 w 19"/>
                <a:gd name="T11" fmla="*/ 14 h 19"/>
                <a:gd name="T12" fmla="*/ 15 w 19"/>
                <a:gd name="T13" fmla="*/ 17 h 19"/>
                <a:gd name="T14" fmla="*/ 16 w 19"/>
                <a:gd name="T15" fmla="*/ 19 h 19"/>
                <a:gd name="T16" fmla="*/ 16 w 19"/>
                <a:gd name="T17" fmla="*/ 19 h 19"/>
                <a:gd name="T18" fmla="*/ 19 w 19"/>
                <a:gd name="T19" fmla="*/ 15 h 19"/>
                <a:gd name="T20" fmla="*/ 16 w 19"/>
                <a:gd name="T21" fmla="*/ 6 h 19"/>
                <a:gd name="T22" fmla="*/ 4 w 19"/>
                <a:gd name="T23" fmla="*/ 0 h 19"/>
                <a:gd name="T24" fmla="*/ 1 w 19"/>
                <a:gd name="T25" fmla="*/ 1 h 19"/>
                <a:gd name="T26" fmla="*/ 0 w 19"/>
                <a:gd name="T27" fmla="*/ 2 h 19"/>
                <a:gd name="T28" fmla="*/ 0 w 19"/>
                <a:gd name="T29" fmla="*/ 3 h 19"/>
                <a:gd name="T30" fmla="*/ 0 w 19"/>
                <a:gd name="T31" fmla="*/ 3 h 19"/>
                <a:gd name="T32" fmla="*/ 2 w 19"/>
                <a:gd name="T33" fmla="*/ 5 h 19"/>
                <a:gd name="T34" fmla="*/ 2 w 19"/>
                <a:gd name="T35" fmla="*/ 5 h 19"/>
                <a:gd name="T36" fmla="*/ 4 w 19"/>
                <a:gd name="T37" fmla="*/ 5 h 19"/>
                <a:gd name="T38" fmla="*/ 4 w 19"/>
                <a:gd name="T39" fmla="*/ 5 h 19"/>
                <a:gd name="T40" fmla="*/ 10 w 19"/>
                <a:gd name="T41" fmla="*/ 7 h 19"/>
                <a:gd name="T42" fmla="*/ 11 w 19"/>
                <a:gd name="T43" fmla="*/ 8 h 19"/>
                <a:gd name="T44" fmla="*/ 11 w 19"/>
                <a:gd name="T45" fmla="*/ 5 h 19"/>
                <a:gd name="T46" fmla="*/ 13 w 19"/>
                <a:gd name="T47" fmla="*/ 3 h 19"/>
                <a:gd name="T48" fmla="*/ 13 w 19"/>
                <a:gd name="T49" fmla="*/ 3 h 19"/>
                <a:gd name="T50" fmla="*/ 4 w 19"/>
                <a:gd name="T51" fmla="*/ 0 h 19"/>
                <a:gd name="T52" fmla="*/ 4 w 19"/>
                <a:gd name="T5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19">
                  <a:moveTo>
                    <a:pt x="16" y="6"/>
                  </a:moveTo>
                  <a:cubicBezTo>
                    <a:pt x="15" y="7"/>
                    <a:pt x="15" y="8"/>
                    <a:pt x="15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3" y="10"/>
                    <a:pt x="14" y="12"/>
                    <a:pt x="14" y="14"/>
                  </a:cubicBezTo>
                  <a:cubicBezTo>
                    <a:pt x="15" y="16"/>
                    <a:pt x="15" y="17"/>
                    <a:pt x="15" y="17"/>
                  </a:cubicBezTo>
                  <a:cubicBezTo>
                    <a:pt x="15" y="18"/>
                    <a:pt x="16" y="18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3"/>
                    <a:pt x="18" y="9"/>
                    <a:pt x="16" y="6"/>
                  </a:cubicBezTo>
                  <a:moveTo>
                    <a:pt x="4" y="0"/>
                  </a:move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5"/>
                    <a:pt x="8" y="5"/>
                    <a:pt x="10" y="7"/>
                  </a:cubicBezTo>
                  <a:cubicBezTo>
                    <a:pt x="10" y="7"/>
                    <a:pt x="11" y="7"/>
                    <a:pt x="11" y="8"/>
                  </a:cubicBezTo>
                  <a:cubicBezTo>
                    <a:pt x="11" y="7"/>
                    <a:pt x="11" y="6"/>
                    <a:pt x="11" y="5"/>
                  </a:cubicBezTo>
                  <a:cubicBezTo>
                    <a:pt x="11" y="5"/>
                    <a:pt x="12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8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A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ṡḻïdê">
              <a:extLst>
                <a:ext uri="{FF2B5EF4-FFF2-40B4-BE49-F238E27FC236}">
                  <a16:creationId xmlns:a16="http://schemas.microsoft.com/office/drawing/2014/main" id="{F4BCF6CB-B473-4F4D-9F95-F520C936AC63}"/>
                </a:ext>
              </a:extLst>
            </p:cNvPr>
            <p:cNvSpPr/>
            <p:nvPr/>
          </p:nvSpPr>
          <p:spPr bwMode="auto">
            <a:xfrm>
              <a:off x="4848225" y="2435226"/>
              <a:ext cx="87313" cy="136525"/>
            </a:xfrm>
            <a:custGeom>
              <a:avLst/>
              <a:gdLst>
                <a:gd name="T0" fmla="*/ 12 w 12"/>
                <a:gd name="T1" fmla="*/ 9 h 19"/>
                <a:gd name="T2" fmla="*/ 11 w 12"/>
                <a:gd name="T3" fmla="*/ 10 h 19"/>
                <a:gd name="T4" fmla="*/ 9 w 12"/>
                <a:gd name="T5" fmla="*/ 11 h 19"/>
                <a:gd name="T6" fmla="*/ 9 w 12"/>
                <a:gd name="T7" fmla="*/ 11 h 19"/>
                <a:gd name="T8" fmla="*/ 7 w 12"/>
                <a:gd name="T9" fmla="*/ 10 h 19"/>
                <a:gd name="T10" fmla="*/ 6 w 12"/>
                <a:gd name="T11" fmla="*/ 16 h 19"/>
                <a:gd name="T12" fmla="*/ 7 w 12"/>
                <a:gd name="T13" fmla="*/ 19 h 19"/>
                <a:gd name="T14" fmla="*/ 8 w 12"/>
                <a:gd name="T15" fmla="*/ 19 h 19"/>
                <a:gd name="T16" fmla="*/ 10 w 12"/>
                <a:gd name="T17" fmla="*/ 18 h 19"/>
                <a:gd name="T18" fmla="*/ 12 w 12"/>
                <a:gd name="T19" fmla="*/ 9 h 19"/>
                <a:gd name="T20" fmla="*/ 3 w 12"/>
                <a:gd name="T21" fmla="*/ 0 h 19"/>
                <a:gd name="T22" fmla="*/ 1 w 12"/>
                <a:gd name="T23" fmla="*/ 1 h 19"/>
                <a:gd name="T24" fmla="*/ 2 w 12"/>
                <a:gd name="T25" fmla="*/ 3 h 19"/>
                <a:gd name="T26" fmla="*/ 3 w 12"/>
                <a:gd name="T27" fmla="*/ 4 h 19"/>
                <a:gd name="T28" fmla="*/ 7 w 12"/>
                <a:gd name="T29" fmla="*/ 10 h 19"/>
                <a:gd name="T30" fmla="*/ 7 w 12"/>
                <a:gd name="T31" fmla="*/ 10 h 19"/>
                <a:gd name="T32" fmla="*/ 7 w 12"/>
                <a:gd name="T33" fmla="*/ 9 h 19"/>
                <a:gd name="T34" fmla="*/ 9 w 12"/>
                <a:gd name="T35" fmla="*/ 5 h 19"/>
                <a:gd name="T36" fmla="*/ 6 w 12"/>
                <a:gd name="T37" fmla="*/ 1 h 19"/>
                <a:gd name="T38" fmla="*/ 4 w 12"/>
                <a:gd name="T39" fmla="*/ 0 h 19"/>
                <a:gd name="T40" fmla="*/ 3 w 12"/>
                <a:gd name="T4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19">
                  <a:moveTo>
                    <a:pt x="12" y="9"/>
                  </a:moveTo>
                  <a:cubicBezTo>
                    <a:pt x="12" y="10"/>
                    <a:pt x="12" y="10"/>
                    <a:pt x="11" y="10"/>
                  </a:cubicBezTo>
                  <a:cubicBezTo>
                    <a:pt x="11" y="11"/>
                    <a:pt x="10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1"/>
                    <a:pt x="8" y="11"/>
                    <a:pt x="7" y="10"/>
                  </a:cubicBezTo>
                  <a:cubicBezTo>
                    <a:pt x="8" y="12"/>
                    <a:pt x="8" y="14"/>
                    <a:pt x="6" y="16"/>
                  </a:cubicBezTo>
                  <a:cubicBezTo>
                    <a:pt x="6" y="17"/>
                    <a:pt x="6" y="18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2" y="15"/>
                    <a:pt x="12" y="12"/>
                    <a:pt x="12" y="9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2" y="4"/>
                    <a:pt x="3" y="4"/>
                  </a:cubicBezTo>
                  <a:cubicBezTo>
                    <a:pt x="4" y="5"/>
                    <a:pt x="7" y="7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7"/>
                    <a:pt x="9" y="6"/>
                    <a:pt x="9" y="5"/>
                  </a:cubicBezTo>
                  <a:cubicBezTo>
                    <a:pt x="8" y="3"/>
                    <a:pt x="7" y="2"/>
                    <a:pt x="6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A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śľíďe">
              <a:extLst>
                <a:ext uri="{FF2B5EF4-FFF2-40B4-BE49-F238E27FC236}">
                  <a16:creationId xmlns:a16="http://schemas.microsoft.com/office/drawing/2014/main" id="{A1D0BDA2-14BE-4D4A-8D21-375A707F9DB8}"/>
                </a:ext>
              </a:extLst>
            </p:cNvPr>
            <p:cNvSpPr/>
            <p:nvPr/>
          </p:nvSpPr>
          <p:spPr bwMode="auto">
            <a:xfrm>
              <a:off x="4992688" y="2398713"/>
              <a:ext cx="57150" cy="130175"/>
            </a:xfrm>
            <a:custGeom>
              <a:avLst/>
              <a:gdLst>
                <a:gd name="T0" fmla="*/ 4 w 8"/>
                <a:gd name="T1" fmla="*/ 10 h 18"/>
                <a:gd name="T2" fmla="*/ 4 w 8"/>
                <a:gd name="T3" fmla="*/ 11 h 18"/>
                <a:gd name="T4" fmla="*/ 2 w 8"/>
                <a:gd name="T5" fmla="*/ 12 h 18"/>
                <a:gd name="T6" fmla="*/ 1 w 8"/>
                <a:gd name="T7" fmla="*/ 12 h 18"/>
                <a:gd name="T8" fmla="*/ 0 w 8"/>
                <a:gd name="T9" fmla="*/ 11 h 18"/>
                <a:gd name="T10" fmla="*/ 0 w 8"/>
                <a:gd name="T11" fmla="*/ 12 h 18"/>
                <a:gd name="T12" fmla="*/ 5 w 8"/>
                <a:gd name="T13" fmla="*/ 17 h 18"/>
                <a:gd name="T14" fmla="*/ 6 w 8"/>
                <a:gd name="T15" fmla="*/ 18 h 18"/>
                <a:gd name="T16" fmla="*/ 8 w 8"/>
                <a:gd name="T17" fmla="*/ 17 h 18"/>
                <a:gd name="T18" fmla="*/ 7 w 8"/>
                <a:gd name="T19" fmla="*/ 14 h 18"/>
                <a:gd name="T20" fmla="*/ 4 w 8"/>
                <a:gd name="T21" fmla="*/ 11 h 18"/>
                <a:gd name="T22" fmla="*/ 4 w 8"/>
                <a:gd name="T23" fmla="*/ 10 h 18"/>
                <a:gd name="T24" fmla="*/ 5 w 8"/>
                <a:gd name="T25" fmla="*/ 0 h 18"/>
                <a:gd name="T26" fmla="*/ 3 w 8"/>
                <a:gd name="T27" fmla="*/ 1 h 18"/>
                <a:gd name="T28" fmla="*/ 2 w 8"/>
                <a:gd name="T29" fmla="*/ 3 h 18"/>
                <a:gd name="T30" fmla="*/ 0 w 8"/>
                <a:gd name="T31" fmla="*/ 7 h 18"/>
                <a:gd name="T32" fmla="*/ 3 w 8"/>
                <a:gd name="T33" fmla="*/ 8 h 18"/>
                <a:gd name="T34" fmla="*/ 4 w 8"/>
                <a:gd name="T35" fmla="*/ 10 h 18"/>
                <a:gd name="T36" fmla="*/ 6 w 8"/>
                <a:gd name="T37" fmla="*/ 4 h 18"/>
                <a:gd name="T38" fmla="*/ 7 w 8"/>
                <a:gd name="T39" fmla="*/ 3 h 18"/>
                <a:gd name="T40" fmla="*/ 6 w 8"/>
                <a:gd name="T41" fmla="*/ 0 h 18"/>
                <a:gd name="T42" fmla="*/ 5 w 8"/>
                <a:gd name="T4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8">
                  <a:moveTo>
                    <a:pt x="4" y="10"/>
                  </a:moveTo>
                  <a:cubicBezTo>
                    <a:pt x="4" y="10"/>
                    <a:pt x="4" y="11"/>
                    <a:pt x="4" y="11"/>
                  </a:cubicBezTo>
                  <a:cubicBezTo>
                    <a:pt x="3" y="12"/>
                    <a:pt x="3" y="12"/>
                    <a:pt x="2" y="12"/>
                  </a:cubicBezTo>
                  <a:cubicBezTo>
                    <a:pt x="2" y="12"/>
                    <a:pt x="1" y="12"/>
                    <a:pt x="1" y="12"/>
                  </a:cubicBezTo>
                  <a:cubicBezTo>
                    <a:pt x="1" y="12"/>
                    <a:pt x="0" y="11"/>
                    <a:pt x="0" y="11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13"/>
                    <a:pt x="2" y="16"/>
                    <a:pt x="5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7"/>
                    <a:pt x="8" y="17"/>
                  </a:cubicBezTo>
                  <a:cubicBezTo>
                    <a:pt x="8" y="15"/>
                    <a:pt x="8" y="14"/>
                    <a:pt x="7" y="14"/>
                  </a:cubicBezTo>
                  <a:cubicBezTo>
                    <a:pt x="5" y="13"/>
                    <a:pt x="4" y="12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moveTo>
                    <a:pt x="5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1" y="4"/>
                    <a:pt x="1" y="5"/>
                    <a:pt x="0" y="7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8"/>
                    <a:pt x="5" y="6"/>
                    <a:pt x="6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EA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ṥļïḋê">
              <a:extLst>
                <a:ext uri="{FF2B5EF4-FFF2-40B4-BE49-F238E27FC236}">
                  <a16:creationId xmlns:a16="http://schemas.microsoft.com/office/drawing/2014/main" id="{34CE4D67-AB55-446C-8C2A-FE91BFEB8FD3}"/>
                </a:ext>
              </a:extLst>
            </p:cNvPr>
            <p:cNvSpPr/>
            <p:nvPr/>
          </p:nvSpPr>
          <p:spPr bwMode="auto">
            <a:xfrm>
              <a:off x="4776788" y="2571751"/>
              <a:ext cx="107950" cy="65088"/>
            </a:xfrm>
            <a:custGeom>
              <a:avLst/>
              <a:gdLst>
                <a:gd name="T0" fmla="*/ 2 w 15"/>
                <a:gd name="T1" fmla="*/ 0 h 9"/>
                <a:gd name="T2" fmla="*/ 1 w 15"/>
                <a:gd name="T3" fmla="*/ 0 h 9"/>
                <a:gd name="T4" fmla="*/ 0 w 15"/>
                <a:gd name="T5" fmla="*/ 1 h 9"/>
                <a:gd name="T6" fmla="*/ 0 w 15"/>
                <a:gd name="T7" fmla="*/ 2 h 9"/>
                <a:gd name="T8" fmla="*/ 0 w 15"/>
                <a:gd name="T9" fmla="*/ 3 h 9"/>
                <a:gd name="T10" fmla="*/ 3 w 15"/>
                <a:gd name="T11" fmla="*/ 7 h 9"/>
                <a:gd name="T12" fmla="*/ 4 w 15"/>
                <a:gd name="T13" fmla="*/ 8 h 9"/>
                <a:gd name="T14" fmla="*/ 8 w 15"/>
                <a:gd name="T15" fmla="*/ 9 h 9"/>
                <a:gd name="T16" fmla="*/ 13 w 15"/>
                <a:gd name="T17" fmla="*/ 8 h 9"/>
                <a:gd name="T18" fmla="*/ 15 w 15"/>
                <a:gd name="T19" fmla="*/ 5 h 9"/>
                <a:gd name="T20" fmla="*/ 13 w 15"/>
                <a:gd name="T21" fmla="*/ 4 h 9"/>
                <a:gd name="T22" fmla="*/ 12 w 15"/>
                <a:gd name="T23" fmla="*/ 4 h 9"/>
                <a:gd name="T24" fmla="*/ 8 w 15"/>
                <a:gd name="T25" fmla="*/ 5 h 9"/>
                <a:gd name="T26" fmla="*/ 6 w 15"/>
                <a:gd name="T27" fmla="*/ 4 h 9"/>
                <a:gd name="T28" fmla="*/ 4 w 15"/>
                <a:gd name="T29" fmla="*/ 2 h 9"/>
                <a:gd name="T30" fmla="*/ 4 w 15"/>
                <a:gd name="T31" fmla="*/ 2 h 9"/>
                <a:gd name="T32" fmla="*/ 2 w 15"/>
                <a:gd name="T3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9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5"/>
                    <a:pt x="3" y="7"/>
                  </a:cubicBezTo>
                  <a:cubicBezTo>
                    <a:pt x="3" y="7"/>
                    <a:pt x="3" y="8"/>
                    <a:pt x="4" y="8"/>
                  </a:cubicBezTo>
                  <a:cubicBezTo>
                    <a:pt x="5" y="9"/>
                    <a:pt x="6" y="9"/>
                    <a:pt x="8" y="9"/>
                  </a:cubicBezTo>
                  <a:cubicBezTo>
                    <a:pt x="10" y="9"/>
                    <a:pt x="11" y="9"/>
                    <a:pt x="13" y="8"/>
                  </a:cubicBezTo>
                  <a:cubicBezTo>
                    <a:pt x="14" y="8"/>
                    <a:pt x="15" y="6"/>
                    <a:pt x="15" y="5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9" y="5"/>
                    <a:pt x="8" y="5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0"/>
                    <a:pt x="2" y="0"/>
                  </a:cubicBezTo>
                </a:path>
              </a:pathLst>
            </a:custGeom>
            <a:solidFill>
              <a:srgbClr val="EA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Slíďê">
              <a:extLst>
                <a:ext uri="{FF2B5EF4-FFF2-40B4-BE49-F238E27FC236}">
                  <a16:creationId xmlns:a16="http://schemas.microsoft.com/office/drawing/2014/main" id="{82E3EEC8-8274-4493-9C18-6E574E9B11C7}"/>
                </a:ext>
              </a:extLst>
            </p:cNvPr>
            <p:cNvSpPr/>
            <p:nvPr/>
          </p:nvSpPr>
          <p:spPr bwMode="auto">
            <a:xfrm>
              <a:off x="4899025" y="2441576"/>
              <a:ext cx="122238" cy="73025"/>
            </a:xfrm>
            <a:custGeom>
              <a:avLst/>
              <a:gdLst>
                <a:gd name="T0" fmla="*/ 9 w 17"/>
                <a:gd name="T1" fmla="*/ 0 h 10"/>
                <a:gd name="T2" fmla="*/ 6 w 17"/>
                <a:gd name="T3" fmla="*/ 1 h 10"/>
                <a:gd name="T4" fmla="*/ 2 w 17"/>
                <a:gd name="T5" fmla="*/ 4 h 10"/>
                <a:gd name="T6" fmla="*/ 0 w 17"/>
                <a:gd name="T7" fmla="*/ 8 h 10"/>
                <a:gd name="T8" fmla="*/ 0 w 17"/>
                <a:gd name="T9" fmla="*/ 9 h 10"/>
                <a:gd name="T10" fmla="*/ 0 w 17"/>
                <a:gd name="T11" fmla="*/ 9 h 10"/>
                <a:gd name="T12" fmla="*/ 2 w 17"/>
                <a:gd name="T13" fmla="*/ 10 h 10"/>
                <a:gd name="T14" fmla="*/ 2 w 17"/>
                <a:gd name="T15" fmla="*/ 10 h 10"/>
                <a:gd name="T16" fmla="*/ 4 w 17"/>
                <a:gd name="T17" fmla="*/ 9 h 10"/>
                <a:gd name="T18" fmla="*/ 5 w 17"/>
                <a:gd name="T19" fmla="*/ 8 h 10"/>
                <a:gd name="T20" fmla="*/ 7 w 17"/>
                <a:gd name="T21" fmla="*/ 5 h 10"/>
                <a:gd name="T22" fmla="*/ 9 w 17"/>
                <a:gd name="T23" fmla="*/ 5 h 10"/>
                <a:gd name="T24" fmla="*/ 13 w 17"/>
                <a:gd name="T25" fmla="*/ 5 h 10"/>
                <a:gd name="T26" fmla="*/ 14 w 17"/>
                <a:gd name="T27" fmla="*/ 6 h 10"/>
                <a:gd name="T28" fmla="*/ 15 w 17"/>
                <a:gd name="T29" fmla="*/ 6 h 10"/>
                <a:gd name="T30" fmla="*/ 17 w 17"/>
                <a:gd name="T31" fmla="*/ 5 h 10"/>
                <a:gd name="T32" fmla="*/ 17 w 17"/>
                <a:gd name="T33" fmla="*/ 4 h 10"/>
                <a:gd name="T34" fmla="*/ 17 w 17"/>
                <a:gd name="T35" fmla="*/ 4 h 10"/>
                <a:gd name="T36" fmla="*/ 16 w 17"/>
                <a:gd name="T37" fmla="*/ 2 h 10"/>
                <a:gd name="T38" fmla="*/ 13 w 17"/>
                <a:gd name="T39" fmla="*/ 1 h 10"/>
                <a:gd name="T40" fmla="*/ 9 w 17"/>
                <a:gd name="T4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4" y="2"/>
                    <a:pt x="3" y="3"/>
                    <a:pt x="2" y="4"/>
                  </a:cubicBezTo>
                  <a:cubicBezTo>
                    <a:pt x="2" y="5"/>
                    <a:pt x="1" y="6"/>
                    <a:pt x="0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4" y="10"/>
                    <a:pt x="4" y="9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5" y="7"/>
                    <a:pt x="6" y="6"/>
                    <a:pt x="7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11" y="5"/>
                    <a:pt x="12" y="5"/>
                    <a:pt x="13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6" y="6"/>
                    <a:pt x="16" y="6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6" y="2"/>
                    <a:pt x="16" y="2"/>
                  </a:cubicBezTo>
                  <a:cubicBezTo>
                    <a:pt x="16" y="2"/>
                    <a:pt x="15" y="1"/>
                    <a:pt x="13" y="1"/>
                  </a:cubicBezTo>
                  <a:cubicBezTo>
                    <a:pt x="12" y="1"/>
                    <a:pt x="11" y="0"/>
                    <a:pt x="9" y="0"/>
                  </a:cubicBezTo>
                </a:path>
              </a:pathLst>
            </a:custGeom>
            <a:solidFill>
              <a:srgbClr val="EA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$lidê">
              <a:extLst>
                <a:ext uri="{FF2B5EF4-FFF2-40B4-BE49-F238E27FC236}">
                  <a16:creationId xmlns:a16="http://schemas.microsoft.com/office/drawing/2014/main" id="{489B729E-F24D-4149-A992-879C4747B3A9}"/>
                </a:ext>
              </a:extLst>
            </p:cNvPr>
            <p:cNvSpPr/>
            <p:nvPr/>
          </p:nvSpPr>
          <p:spPr bwMode="auto">
            <a:xfrm>
              <a:off x="4949825" y="2528888"/>
              <a:ext cx="71438" cy="85725"/>
            </a:xfrm>
            <a:custGeom>
              <a:avLst/>
              <a:gdLst>
                <a:gd name="T0" fmla="*/ 3 w 10"/>
                <a:gd name="T1" fmla="*/ 0 h 12"/>
                <a:gd name="T2" fmla="*/ 1 w 10"/>
                <a:gd name="T3" fmla="*/ 2 h 12"/>
                <a:gd name="T4" fmla="*/ 2 w 10"/>
                <a:gd name="T5" fmla="*/ 4 h 12"/>
                <a:gd name="T6" fmla="*/ 6 w 10"/>
                <a:gd name="T7" fmla="*/ 11 h 12"/>
                <a:gd name="T8" fmla="*/ 6 w 10"/>
                <a:gd name="T9" fmla="*/ 11 h 12"/>
                <a:gd name="T10" fmla="*/ 6 w 10"/>
                <a:gd name="T11" fmla="*/ 12 h 12"/>
                <a:gd name="T12" fmla="*/ 10 w 10"/>
                <a:gd name="T13" fmla="*/ 6 h 12"/>
                <a:gd name="T14" fmla="*/ 3 w 10"/>
                <a:gd name="T15" fmla="*/ 0 h 12"/>
                <a:gd name="T16" fmla="*/ 3 w 10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5"/>
                    <a:pt x="6" y="9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4"/>
                    <a:pt x="7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A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sḻïde">
              <a:extLst>
                <a:ext uri="{FF2B5EF4-FFF2-40B4-BE49-F238E27FC236}">
                  <a16:creationId xmlns:a16="http://schemas.microsoft.com/office/drawing/2014/main" id="{2AC07B84-8187-418E-A6AB-0EF14D4A3762}"/>
                </a:ext>
              </a:extLst>
            </p:cNvPr>
            <p:cNvSpPr/>
            <p:nvPr/>
          </p:nvSpPr>
          <p:spPr bwMode="auto">
            <a:xfrm>
              <a:off x="4833938" y="2657476"/>
              <a:ext cx="115888" cy="57150"/>
            </a:xfrm>
            <a:custGeom>
              <a:avLst/>
              <a:gdLst>
                <a:gd name="T0" fmla="*/ 9 w 16"/>
                <a:gd name="T1" fmla="*/ 0 h 8"/>
                <a:gd name="T2" fmla="*/ 7 w 16"/>
                <a:gd name="T3" fmla="*/ 1 h 8"/>
                <a:gd name="T4" fmla="*/ 2 w 16"/>
                <a:gd name="T5" fmla="*/ 3 h 8"/>
                <a:gd name="T6" fmla="*/ 0 w 16"/>
                <a:gd name="T7" fmla="*/ 5 h 8"/>
                <a:gd name="T8" fmla="*/ 0 w 16"/>
                <a:gd name="T9" fmla="*/ 8 h 8"/>
                <a:gd name="T10" fmla="*/ 0 w 16"/>
                <a:gd name="T11" fmla="*/ 8 h 8"/>
                <a:gd name="T12" fmla="*/ 1 w 16"/>
                <a:gd name="T13" fmla="*/ 8 h 8"/>
                <a:gd name="T14" fmla="*/ 2 w 16"/>
                <a:gd name="T15" fmla="*/ 8 h 8"/>
                <a:gd name="T16" fmla="*/ 4 w 16"/>
                <a:gd name="T17" fmla="*/ 8 h 8"/>
                <a:gd name="T18" fmla="*/ 5 w 16"/>
                <a:gd name="T19" fmla="*/ 6 h 8"/>
                <a:gd name="T20" fmla="*/ 8 w 16"/>
                <a:gd name="T21" fmla="*/ 5 h 8"/>
                <a:gd name="T22" fmla="*/ 9 w 16"/>
                <a:gd name="T23" fmla="*/ 5 h 8"/>
                <a:gd name="T24" fmla="*/ 13 w 16"/>
                <a:gd name="T25" fmla="*/ 6 h 8"/>
                <a:gd name="T26" fmla="*/ 14 w 16"/>
                <a:gd name="T27" fmla="*/ 6 h 8"/>
                <a:gd name="T28" fmla="*/ 16 w 16"/>
                <a:gd name="T29" fmla="*/ 3 h 8"/>
                <a:gd name="T30" fmla="*/ 15 w 16"/>
                <a:gd name="T31" fmla="*/ 3 h 8"/>
                <a:gd name="T32" fmla="*/ 9 w 16"/>
                <a:gd name="T3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8">
                  <a:moveTo>
                    <a:pt x="9" y="0"/>
                  </a:moveTo>
                  <a:cubicBezTo>
                    <a:pt x="8" y="0"/>
                    <a:pt x="8" y="0"/>
                    <a:pt x="7" y="1"/>
                  </a:cubicBez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10" y="5"/>
                    <a:pt x="11" y="5"/>
                    <a:pt x="13" y="6"/>
                  </a:cubicBezTo>
                  <a:cubicBezTo>
                    <a:pt x="13" y="6"/>
                    <a:pt x="13" y="6"/>
                    <a:pt x="14" y="6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5" y="3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</a:path>
              </a:pathLst>
            </a:custGeom>
            <a:solidFill>
              <a:srgbClr val="EA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sḻíďe">
              <a:extLst>
                <a:ext uri="{FF2B5EF4-FFF2-40B4-BE49-F238E27FC236}">
                  <a16:creationId xmlns:a16="http://schemas.microsoft.com/office/drawing/2014/main" id="{F28E77BD-241F-4F63-85A7-870E02D50077}"/>
                </a:ext>
              </a:extLst>
            </p:cNvPr>
            <p:cNvSpPr/>
            <p:nvPr/>
          </p:nvSpPr>
          <p:spPr bwMode="auto">
            <a:xfrm>
              <a:off x="5353050" y="2952751"/>
              <a:ext cx="144463" cy="85725"/>
            </a:xfrm>
            <a:custGeom>
              <a:avLst/>
              <a:gdLst>
                <a:gd name="T0" fmla="*/ 15 w 20"/>
                <a:gd name="T1" fmla="*/ 5 h 12"/>
                <a:gd name="T2" fmla="*/ 13 w 20"/>
                <a:gd name="T3" fmla="*/ 11 h 12"/>
                <a:gd name="T4" fmla="*/ 16 w 20"/>
                <a:gd name="T5" fmla="*/ 12 h 12"/>
                <a:gd name="T6" fmla="*/ 20 w 20"/>
                <a:gd name="T7" fmla="*/ 6 h 12"/>
                <a:gd name="T8" fmla="*/ 15 w 20"/>
                <a:gd name="T9" fmla="*/ 5 h 12"/>
                <a:gd name="T10" fmla="*/ 1 w 20"/>
                <a:gd name="T11" fmla="*/ 0 h 12"/>
                <a:gd name="T12" fmla="*/ 0 w 20"/>
                <a:gd name="T13" fmla="*/ 0 h 12"/>
                <a:gd name="T14" fmla="*/ 0 w 20"/>
                <a:gd name="T15" fmla="*/ 0 h 12"/>
                <a:gd name="T16" fmla="*/ 0 w 20"/>
                <a:gd name="T17" fmla="*/ 0 h 12"/>
                <a:gd name="T18" fmla="*/ 0 w 20"/>
                <a:gd name="T19" fmla="*/ 2 h 12"/>
                <a:gd name="T20" fmla="*/ 0 w 20"/>
                <a:gd name="T21" fmla="*/ 3 h 12"/>
                <a:gd name="T22" fmla="*/ 1 w 20"/>
                <a:gd name="T23" fmla="*/ 3 h 12"/>
                <a:gd name="T24" fmla="*/ 1 w 20"/>
                <a:gd name="T25" fmla="*/ 4 h 12"/>
                <a:gd name="T26" fmla="*/ 1 w 20"/>
                <a:gd name="T27" fmla="*/ 4 h 12"/>
                <a:gd name="T28" fmla="*/ 2 w 20"/>
                <a:gd name="T29" fmla="*/ 5 h 12"/>
                <a:gd name="T30" fmla="*/ 2 w 20"/>
                <a:gd name="T31" fmla="*/ 5 h 12"/>
                <a:gd name="T32" fmla="*/ 3 w 20"/>
                <a:gd name="T33" fmla="*/ 6 h 12"/>
                <a:gd name="T34" fmla="*/ 3 w 20"/>
                <a:gd name="T35" fmla="*/ 6 h 12"/>
                <a:gd name="T36" fmla="*/ 4 w 20"/>
                <a:gd name="T37" fmla="*/ 7 h 12"/>
                <a:gd name="T38" fmla="*/ 6 w 20"/>
                <a:gd name="T39" fmla="*/ 8 h 12"/>
                <a:gd name="T40" fmla="*/ 9 w 20"/>
                <a:gd name="T41" fmla="*/ 9 h 12"/>
                <a:gd name="T42" fmla="*/ 9 w 20"/>
                <a:gd name="T43" fmla="*/ 10 h 12"/>
                <a:gd name="T44" fmla="*/ 10 w 20"/>
                <a:gd name="T45" fmla="*/ 4 h 12"/>
                <a:gd name="T46" fmla="*/ 10 w 20"/>
                <a:gd name="T47" fmla="*/ 4 h 12"/>
                <a:gd name="T48" fmla="*/ 4 w 20"/>
                <a:gd name="T49" fmla="*/ 3 h 12"/>
                <a:gd name="T50" fmla="*/ 4 w 20"/>
                <a:gd name="T51" fmla="*/ 3 h 12"/>
                <a:gd name="T52" fmla="*/ 3 w 20"/>
                <a:gd name="T53" fmla="*/ 2 h 12"/>
                <a:gd name="T54" fmla="*/ 1 w 20"/>
                <a:gd name="T55" fmla="*/ 0 h 12"/>
                <a:gd name="T56" fmla="*/ 1 w 20"/>
                <a:gd name="T5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" h="12">
                  <a:moveTo>
                    <a:pt x="15" y="5"/>
                  </a:moveTo>
                  <a:cubicBezTo>
                    <a:pt x="14" y="7"/>
                    <a:pt x="14" y="9"/>
                    <a:pt x="13" y="11"/>
                  </a:cubicBezTo>
                  <a:cubicBezTo>
                    <a:pt x="14" y="11"/>
                    <a:pt x="15" y="11"/>
                    <a:pt x="16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5"/>
                    <a:pt x="16" y="5"/>
                    <a:pt x="15" y="5"/>
                  </a:cubicBezTo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7" y="8"/>
                    <a:pt x="8" y="9"/>
                    <a:pt x="9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10" y="8"/>
                    <a:pt x="10" y="6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6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53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ṧḷiḓe">
              <a:extLst>
                <a:ext uri="{FF2B5EF4-FFF2-40B4-BE49-F238E27FC236}">
                  <a16:creationId xmlns:a16="http://schemas.microsoft.com/office/drawing/2014/main" id="{0798A5D0-28D7-4163-9298-1642D7DB7FCE}"/>
                </a:ext>
              </a:extLst>
            </p:cNvPr>
            <p:cNvSpPr/>
            <p:nvPr/>
          </p:nvSpPr>
          <p:spPr bwMode="auto">
            <a:xfrm>
              <a:off x="5418138" y="2981326"/>
              <a:ext cx="42863" cy="50800"/>
            </a:xfrm>
            <a:custGeom>
              <a:avLst/>
              <a:gdLst>
                <a:gd name="T0" fmla="*/ 1 w 6"/>
                <a:gd name="T1" fmla="*/ 0 h 7"/>
                <a:gd name="T2" fmla="*/ 0 w 6"/>
                <a:gd name="T3" fmla="*/ 6 h 7"/>
                <a:gd name="T4" fmla="*/ 4 w 6"/>
                <a:gd name="T5" fmla="*/ 7 h 7"/>
                <a:gd name="T6" fmla="*/ 4 w 6"/>
                <a:gd name="T7" fmla="*/ 7 h 7"/>
                <a:gd name="T8" fmla="*/ 6 w 6"/>
                <a:gd name="T9" fmla="*/ 1 h 7"/>
                <a:gd name="T10" fmla="*/ 5 w 6"/>
                <a:gd name="T11" fmla="*/ 1 h 7"/>
                <a:gd name="T12" fmla="*/ 4 w 6"/>
                <a:gd name="T13" fmla="*/ 2 h 7"/>
                <a:gd name="T14" fmla="*/ 4 w 6"/>
                <a:gd name="T15" fmla="*/ 2 h 7"/>
                <a:gd name="T16" fmla="*/ 2 w 6"/>
                <a:gd name="T17" fmla="*/ 1 h 7"/>
                <a:gd name="T18" fmla="*/ 1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2" y="6"/>
                    <a:pt x="3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5"/>
                    <a:pt x="5" y="3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B7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ṥḻiḓê">
              <a:extLst>
                <a:ext uri="{FF2B5EF4-FFF2-40B4-BE49-F238E27FC236}">
                  <a16:creationId xmlns:a16="http://schemas.microsoft.com/office/drawing/2014/main" id="{09420DE1-BDE4-4D85-9C0F-2BD21BE1B092}"/>
                </a:ext>
              </a:extLst>
            </p:cNvPr>
            <p:cNvSpPr/>
            <p:nvPr/>
          </p:nvSpPr>
          <p:spPr bwMode="auto">
            <a:xfrm>
              <a:off x="5353050" y="2944813"/>
              <a:ext cx="101600" cy="50800"/>
            </a:xfrm>
            <a:custGeom>
              <a:avLst/>
              <a:gdLst>
                <a:gd name="T0" fmla="*/ 10 w 14"/>
                <a:gd name="T1" fmla="*/ 5 h 7"/>
                <a:gd name="T2" fmla="*/ 10 w 14"/>
                <a:gd name="T3" fmla="*/ 5 h 7"/>
                <a:gd name="T4" fmla="*/ 11 w 14"/>
                <a:gd name="T5" fmla="*/ 6 h 7"/>
                <a:gd name="T6" fmla="*/ 13 w 14"/>
                <a:gd name="T7" fmla="*/ 7 h 7"/>
                <a:gd name="T8" fmla="*/ 13 w 14"/>
                <a:gd name="T9" fmla="*/ 7 h 7"/>
                <a:gd name="T10" fmla="*/ 14 w 14"/>
                <a:gd name="T11" fmla="*/ 6 h 7"/>
                <a:gd name="T12" fmla="*/ 10 w 14"/>
                <a:gd name="T13" fmla="*/ 5 h 7"/>
                <a:gd name="T14" fmla="*/ 0 w 14"/>
                <a:gd name="T15" fmla="*/ 0 h 7"/>
                <a:gd name="T16" fmla="*/ 0 w 14"/>
                <a:gd name="T17" fmla="*/ 1 h 7"/>
                <a:gd name="T18" fmla="*/ 1 w 14"/>
                <a:gd name="T19" fmla="*/ 1 h 7"/>
                <a:gd name="T20" fmla="*/ 1 w 14"/>
                <a:gd name="T21" fmla="*/ 1 h 7"/>
                <a:gd name="T22" fmla="*/ 0 w 14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7"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1" y="6"/>
                  </a:cubicBezTo>
                  <a:cubicBezTo>
                    <a:pt x="11" y="7"/>
                    <a:pt x="12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6"/>
                  </a:cubicBezTo>
                  <a:cubicBezTo>
                    <a:pt x="13" y="6"/>
                    <a:pt x="12" y="5"/>
                    <a:pt x="10" y="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B7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ṥľidê">
              <a:extLst>
                <a:ext uri="{FF2B5EF4-FFF2-40B4-BE49-F238E27FC236}">
                  <a16:creationId xmlns:a16="http://schemas.microsoft.com/office/drawing/2014/main" id="{C71E8B0A-9AFE-40AA-AE74-75C2140F9093}"/>
                </a:ext>
              </a:extLst>
            </p:cNvPr>
            <p:cNvSpPr/>
            <p:nvPr/>
          </p:nvSpPr>
          <p:spPr bwMode="auto">
            <a:xfrm>
              <a:off x="6016625" y="3233738"/>
              <a:ext cx="144463" cy="171450"/>
            </a:xfrm>
            <a:custGeom>
              <a:avLst/>
              <a:gdLst>
                <a:gd name="T0" fmla="*/ 0 w 91"/>
                <a:gd name="T1" fmla="*/ 0 h 108"/>
                <a:gd name="T2" fmla="*/ 0 w 91"/>
                <a:gd name="T3" fmla="*/ 86 h 108"/>
                <a:gd name="T4" fmla="*/ 91 w 91"/>
                <a:gd name="T5" fmla="*/ 108 h 108"/>
                <a:gd name="T6" fmla="*/ 91 w 91"/>
                <a:gd name="T7" fmla="*/ 9 h 108"/>
                <a:gd name="T8" fmla="*/ 0 w 9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8">
                  <a:moveTo>
                    <a:pt x="0" y="0"/>
                  </a:moveTo>
                  <a:lnTo>
                    <a:pt x="0" y="86"/>
                  </a:lnTo>
                  <a:lnTo>
                    <a:pt x="91" y="108"/>
                  </a:lnTo>
                  <a:lnTo>
                    <a:pt x="91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B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Slîḑé">
              <a:extLst>
                <a:ext uri="{FF2B5EF4-FFF2-40B4-BE49-F238E27FC236}">
                  <a16:creationId xmlns:a16="http://schemas.microsoft.com/office/drawing/2014/main" id="{6E32B6DE-8069-48CF-AE20-68E7453B5B5C}"/>
                </a:ext>
              </a:extLst>
            </p:cNvPr>
            <p:cNvSpPr/>
            <p:nvPr/>
          </p:nvSpPr>
          <p:spPr bwMode="auto">
            <a:xfrm>
              <a:off x="6016625" y="3233738"/>
              <a:ext cx="144463" cy="171450"/>
            </a:xfrm>
            <a:custGeom>
              <a:avLst/>
              <a:gdLst>
                <a:gd name="T0" fmla="*/ 0 w 91"/>
                <a:gd name="T1" fmla="*/ 0 h 108"/>
                <a:gd name="T2" fmla="*/ 0 w 91"/>
                <a:gd name="T3" fmla="*/ 86 h 108"/>
                <a:gd name="T4" fmla="*/ 91 w 91"/>
                <a:gd name="T5" fmla="*/ 108 h 108"/>
                <a:gd name="T6" fmla="*/ 91 w 91"/>
                <a:gd name="T7" fmla="*/ 9 h 108"/>
                <a:gd name="T8" fmla="*/ 0 w 9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8">
                  <a:moveTo>
                    <a:pt x="0" y="0"/>
                  </a:moveTo>
                  <a:lnTo>
                    <a:pt x="0" y="86"/>
                  </a:lnTo>
                  <a:lnTo>
                    <a:pt x="91" y="108"/>
                  </a:lnTo>
                  <a:lnTo>
                    <a:pt x="91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ṧļîḑe">
              <a:extLst>
                <a:ext uri="{FF2B5EF4-FFF2-40B4-BE49-F238E27FC236}">
                  <a16:creationId xmlns:a16="http://schemas.microsoft.com/office/drawing/2014/main" id="{85F8D7E6-9237-4ACA-B89A-6B4DF8C3B140}"/>
                </a:ext>
              </a:extLst>
            </p:cNvPr>
            <p:cNvSpPr/>
            <p:nvPr/>
          </p:nvSpPr>
          <p:spPr bwMode="auto">
            <a:xfrm>
              <a:off x="5627688" y="3175001"/>
              <a:ext cx="280988" cy="166688"/>
            </a:xfrm>
            <a:custGeom>
              <a:avLst/>
              <a:gdLst>
                <a:gd name="T0" fmla="*/ 33 w 39"/>
                <a:gd name="T1" fmla="*/ 0 h 23"/>
                <a:gd name="T2" fmla="*/ 23 w 39"/>
                <a:gd name="T3" fmla="*/ 6 h 23"/>
                <a:gd name="T4" fmla="*/ 16 w 39"/>
                <a:gd name="T5" fmla="*/ 9 h 23"/>
                <a:gd name="T6" fmla="*/ 7 w 39"/>
                <a:gd name="T7" fmla="*/ 11 h 23"/>
                <a:gd name="T8" fmla="*/ 6 w 39"/>
                <a:gd name="T9" fmla="*/ 11 h 23"/>
                <a:gd name="T10" fmla="*/ 0 w 39"/>
                <a:gd name="T11" fmla="*/ 9 h 23"/>
                <a:gd name="T12" fmla="*/ 0 w 39"/>
                <a:gd name="T13" fmla="*/ 19 h 23"/>
                <a:gd name="T14" fmla="*/ 3 w 39"/>
                <a:gd name="T15" fmla="*/ 22 h 23"/>
                <a:gd name="T16" fmla="*/ 4 w 39"/>
                <a:gd name="T17" fmla="*/ 22 h 23"/>
                <a:gd name="T18" fmla="*/ 5 w 39"/>
                <a:gd name="T19" fmla="*/ 22 h 23"/>
                <a:gd name="T20" fmla="*/ 6 w 39"/>
                <a:gd name="T21" fmla="*/ 22 h 23"/>
                <a:gd name="T22" fmla="*/ 7 w 39"/>
                <a:gd name="T23" fmla="*/ 23 h 23"/>
                <a:gd name="T24" fmla="*/ 11 w 39"/>
                <a:gd name="T25" fmla="*/ 23 h 23"/>
                <a:gd name="T26" fmla="*/ 19 w 39"/>
                <a:gd name="T27" fmla="*/ 22 h 23"/>
                <a:gd name="T28" fmla="*/ 21 w 39"/>
                <a:gd name="T29" fmla="*/ 21 h 23"/>
                <a:gd name="T30" fmla="*/ 23 w 39"/>
                <a:gd name="T31" fmla="*/ 20 h 23"/>
                <a:gd name="T32" fmla="*/ 25 w 39"/>
                <a:gd name="T33" fmla="*/ 19 h 23"/>
                <a:gd name="T34" fmla="*/ 27 w 39"/>
                <a:gd name="T35" fmla="*/ 17 h 23"/>
                <a:gd name="T36" fmla="*/ 33 w 39"/>
                <a:gd name="T37" fmla="*/ 16 h 23"/>
                <a:gd name="T38" fmla="*/ 34 w 39"/>
                <a:gd name="T39" fmla="*/ 19 h 23"/>
                <a:gd name="T40" fmla="*/ 34 w 39"/>
                <a:gd name="T41" fmla="*/ 19 h 23"/>
                <a:gd name="T42" fmla="*/ 35 w 39"/>
                <a:gd name="T43" fmla="*/ 21 h 23"/>
                <a:gd name="T44" fmla="*/ 35 w 39"/>
                <a:gd name="T45" fmla="*/ 21 h 23"/>
                <a:gd name="T46" fmla="*/ 36 w 39"/>
                <a:gd name="T47" fmla="*/ 23 h 23"/>
                <a:gd name="T48" fmla="*/ 39 w 39"/>
                <a:gd name="T49" fmla="*/ 23 h 23"/>
                <a:gd name="T50" fmla="*/ 39 w 39"/>
                <a:gd name="T51" fmla="*/ 7 h 23"/>
                <a:gd name="T52" fmla="*/ 36 w 39"/>
                <a:gd name="T53" fmla="*/ 6 h 23"/>
                <a:gd name="T54" fmla="*/ 36 w 39"/>
                <a:gd name="T55" fmla="*/ 6 h 23"/>
                <a:gd name="T56" fmla="*/ 36 w 39"/>
                <a:gd name="T57" fmla="*/ 6 h 23"/>
                <a:gd name="T58" fmla="*/ 33 w 39"/>
                <a:gd name="T5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23">
                  <a:moveTo>
                    <a:pt x="33" y="0"/>
                  </a:moveTo>
                  <a:cubicBezTo>
                    <a:pt x="29" y="1"/>
                    <a:pt x="27" y="3"/>
                    <a:pt x="23" y="6"/>
                  </a:cubicBezTo>
                  <a:cubicBezTo>
                    <a:pt x="21" y="8"/>
                    <a:pt x="19" y="9"/>
                    <a:pt x="16" y="9"/>
                  </a:cubicBezTo>
                  <a:cubicBezTo>
                    <a:pt x="13" y="10"/>
                    <a:pt x="10" y="11"/>
                    <a:pt x="7" y="11"/>
                  </a:cubicBezTo>
                  <a:cubicBezTo>
                    <a:pt x="7" y="11"/>
                    <a:pt x="7" y="11"/>
                    <a:pt x="6" y="11"/>
                  </a:cubicBezTo>
                  <a:cubicBezTo>
                    <a:pt x="4" y="11"/>
                    <a:pt x="2" y="10"/>
                    <a:pt x="0" y="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5" y="22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3"/>
                    <a:pt x="7" y="23"/>
                  </a:cubicBezTo>
                  <a:cubicBezTo>
                    <a:pt x="9" y="23"/>
                    <a:pt x="10" y="23"/>
                    <a:pt x="11" y="23"/>
                  </a:cubicBezTo>
                  <a:cubicBezTo>
                    <a:pt x="14" y="23"/>
                    <a:pt x="17" y="22"/>
                    <a:pt x="19" y="22"/>
                  </a:cubicBezTo>
                  <a:cubicBezTo>
                    <a:pt x="20" y="21"/>
                    <a:pt x="21" y="21"/>
                    <a:pt x="21" y="21"/>
                  </a:cubicBezTo>
                  <a:cubicBezTo>
                    <a:pt x="22" y="21"/>
                    <a:pt x="22" y="20"/>
                    <a:pt x="23" y="20"/>
                  </a:cubicBezTo>
                  <a:cubicBezTo>
                    <a:pt x="24" y="20"/>
                    <a:pt x="24" y="19"/>
                    <a:pt x="25" y="19"/>
                  </a:cubicBezTo>
                  <a:cubicBezTo>
                    <a:pt x="26" y="18"/>
                    <a:pt x="26" y="18"/>
                    <a:pt x="27" y="17"/>
                  </a:cubicBezTo>
                  <a:cubicBezTo>
                    <a:pt x="29" y="16"/>
                    <a:pt x="31" y="16"/>
                    <a:pt x="33" y="16"/>
                  </a:cubicBezTo>
                  <a:cubicBezTo>
                    <a:pt x="33" y="17"/>
                    <a:pt x="33" y="18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20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2"/>
                    <a:pt x="36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4"/>
                    <a:pt x="33" y="2"/>
                    <a:pt x="33" y="0"/>
                  </a:cubicBezTo>
                </a:path>
              </a:pathLst>
            </a:custGeom>
            <a:solidFill>
              <a:srgbClr val="AE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ṩ1iḍe">
              <a:extLst>
                <a:ext uri="{FF2B5EF4-FFF2-40B4-BE49-F238E27FC236}">
                  <a16:creationId xmlns:a16="http://schemas.microsoft.com/office/drawing/2014/main" id="{AA3A8CA7-F6DE-419C-A873-4B0FA83E1695}"/>
                </a:ext>
              </a:extLst>
            </p:cNvPr>
            <p:cNvSpPr/>
            <p:nvPr/>
          </p:nvSpPr>
          <p:spPr bwMode="auto">
            <a:xfrm>
              <a:off x="5908675" y="3225801"/>
              <a:ext cx="107950" cy="144463"/>
            </a:xfrm>
            <a:custGeom>
              <a:avLst/>
              <a:gdLst>
                <a:gd name="T0" fmla="*/ 0 w 68"/>
                <a:gd name="T1" fmla="*/ 0 h 91"/>
                <a:gd name="T2" fmla="*/ 0 w 68"/>
                <a:gd name="T3" fmla="*/ 73 h 91"/>
                <a:gd name="T4" fmla="*/ 22 w 68"/>
                <a:gd name="T5" fmla="*/ 82 h 91"/>
                <a:gd name="T6" fmla="*/ 68 w 68"/>
                <a:gd name="T7" fmla="*/ 91 h 91"/>
                <a:gd name="T8" fmla="*/ 68 w 68"/>
                <a:gd name="T9" fmla="*/ 5 h 91"/>
                <a:gd name="T10" fmla="*/ 0 w 68"/>
                <a:gd name="T1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91">
                  <a:moveTo>
                    <a:pt x="0" y="0"/>
                  </a:moveTo>
                  <a:lnTo>
                    <a:pt x="0" y="73"/>
                  </a:lnTo>
                  <a:lnTo>
                    <a:pt x="22" y="82"/>
                  </a:lnTo>
                  <a:lnTo>
                    <a:pt x="68" y="91"/>
                  </a:lnTo>
                  <a:lnTo>
                    <a:pt x="68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šļiḑè">
              <a:extLst>
                <a:ext uri="{FF2B5EF4-FFF2-40B4-BE49-F238E27FC236}">
                  <a16:creationId xmlns:a16="http://schemas.microsoft.com/office/drawing/2014/main" id="{38DE2664-00DC-47D2-B870-E0447B561D89}"/>
                </a:ext>
              </a:extLst>
            </p:cNvPr>
            <p:cNvSpPr/>
            <p:nvPr/>
          </p:nvSpPr>
          <p:spPr bwMode="auto">
            <a:xfrm>
              <a:off x="5908675" y="3225801"/>
              <a:ext cx="107950" cy="144463"/>
            </a:xfrm>
            <a:custGeom>
              <a:avLst/>
              <a:gdLst>
                <a:gd name="T0" fmla="*/ 0 w 68"/>
                <a:gd name="T1" fmla="*/ 0 h 91"/>
                <a:gd name="T2" fmla="*/ 0 w 68"/>
                <a:gd name="T3" fmla="*/ 73 h 91"/>
                <a:gd name="T4" fmla="*/ 22 w 68"/>
                <a:gd name="T5" fmla="*/ 82 h 91"/>
                <a:gd name="T6" fmla="*/ 68 w 68"/>
                <a:gd name="T7" fmla="*/ 91 h 91"/>
                <a:gd name="T8" fmla="*/ 68 w 68"/>
                <a:gd name="T9" fmla="*/ 5 h 91"/>
                <a:gd name="T10" fmla="*/ 0 w 68"/>
                <a:gd name="T1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91">
                  <a:moveTo>
                    <a:pt x="0" y="0"/>
                  </a:moveTo>
                  <a:lnTo>
                    <a:pt x="0" y="73"/>
                  </a:lnTo>
                  <a:lnTo>
                    <a:pt x="22" y="82"/>
                  </a:lnTo>
                  <a:lnTo>
                    <a:pt x="68" y="91"/>
                  </a:lnTo>
                  <a:lnTo>
                    <a:pt x="68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šľiḋè">
              <a:extLst>
                <a:ext uri="{FF2B5EF4-FFF2-40B4-BE49-F238E27FC236}">
                  <a16:creationId xmlns:a16="http://schemas.microsoft.com/office/drawing/2014/main" id="{81AD6E65-F131-4F84-BD91-A964E66D599A}"/>
                </a:ext>
              </a:extLst>
            </p:cNvPr>
            <p:cNvSpPr/>
            <p:nvPr/>
          </p:nvSpPr>
          <p:spPr bwMode="auto">
            <a:xfrm>
              <a:off x="5591175" y="3225801"/>
              <a:ext cx="36513" cy="87313"/>
            </a:xfrm>
            <a:custGeom>
              <a:avLst/>
              <a:gdLst>
                <a:gd name="T0" fmla="*/ 3 w 5"/>
                <a:gd name="T1" fmla="*/ 0 h 12"/>
                <a:gd name="T2" fmla="*/ 0 w 5"/>
                <a:gd name="T3" fmla="*/ 5 h 12"/>
                <a:gd name="T4" fmla="*/ 3 w 5"/>
                <a:gd name="T5" fmla="*/ 9 h 12"/>
                <a:gd name="T6" fmla="*/ 5 w 5"/>
                <a:gd name="T7" fmla="*/ 12 h 12"/>
                <a:gd name="T8" fmla="*/ 5 w 5"/>
                <a:gd name="T9" fmla="*/ 2 h 12"/>
                <a:gd name="T10" fmla="*/ 3 w 5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2"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4" y="11"/>
                    <a:pt x="5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1"/>
                    <a:pt x="3" y="0"/>
                  </a:cubicBezTo>
                </a:path>
              </a:pathLst>
            </a:custGeom>
            <a:solidFill>
              <a:srgbClr val="253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sḻiḑê">
              <a:extLst>
                <a:ext uri="{FF2B5EF4-FFF2-40B4-BE49-F238E27FC236}">
                  <a16:creationId xmlns:a16="http://schemas.microsoft.com/office/drawing/2014/main" id="{9056A418-0384-4C38-BCEC-A0D8B8A39094}"/>
                </a:ext>
              </a:extLst>
            </p:cNvPr>
            <p:cNvSpPr/>
            <p:nvPr/>
          </p:nvSpPr>
          <p:spPr bwMode="auto">
            <a:xfrm>
              <a:off x="5468938" y="2995613"/>
              <a:ext cx="144463" cy="266700"/>
            </a:xfrm>
            <a:custGeom>
              <a:avLst/>
              <a:gdLst>
                <a:gd name="T0" fmla="*/ 13 w 20"/>
                <a:gd name="T1" fmla="*/ 22 h 37"/>
                <a:gd name="T2" fmla="*/ 13 w 20"/>
                <a:gd name="T3" fmla="*/ 25 h 37"/>
                <a:gd name="T4" fmla="*/ 15 w 20"/>
                <a:gd name="T5" fmla="*/ 33 h 37"/>
                <a:gd name="T6" fmla="*/ 17 w 20"/>
                <a:gd name="T7" fmla="*/ 37 h 37"/>
                <a:gd name="T8" fmla="*/ 20 w 20"/>
                <a:gd name="T9" fmla="*/ 32 h 37"/>
                <a:gd name="T10" fmla="*/ 20 w 20"/>
                <a:gd name="T11" fmla="*/ 31 h 37"/>
                <a:gd name="T12" fmla="*/ 15 w 20"/>
                <a:gd name="T13" fmla="*/ 24 h 37"/>
                <a:gd name="T14" fmla="*/ 13 w 20"/>
                <a:gd name="T15" fmla="*/ 22 h 37"/>
                <a:gd name="T16" fmla="*/ 4 w 20"/>
                <a:gd name="T17" fmla="*/ 0 h 37"/>
                <a:gd name="T18" fmla="*/ 0 w 20"/>
                <a:gd name="T19" fmla="*/ 6 h 37"/>
                <a:gd name="T20" fmla="*/ 1 w 20"/>
                <a:gd name="T21" fmla="*/ 6 h 37"/>
                <a:gd name="T22" fmla="*/ 6 w 20"/>
                <a:gd name="T23" fmla="*/ 8 h 37"/>
                <a:gd name="T24" fmla="*/ 10 w 20"/>
                <a:gd name="T25" fmla="*/ 9 h 37"/>
                <a:gd name="T26" fmla="*/ 14 w 20"/>
                <a:gd name="T27" fmla="*/ 10 h 37"/>
                <a:gd name="T28" fmla="*/ 16 w 20"/>
                <a:gd name="T29" fmla="*/ 2 h 37"/>
                <a:gd name="T30" fmla="*/ 4 w 20"/>
                <a:gd name="T3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37">
                  <a:moveTo>
                    <a:pt x="13" y="22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2" y="27"/>
                    <a:pt x="13" y="31"/>
                    <a:pt x="15" y="33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1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3"/>
                    <a:pt x="13" y="22"/>
                  </a:cubicBezTo>
                  <a:moveTo>
                    <a:pt x="4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3" y="7"/>
                    <a:pt x="4" y="7"/>
                    <a:pt x="6" y="8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3" y="10"/>
                    <a:pt x="14" y="10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9" y="0"/>
                    <a:pt x="4" y="0"/>
                  </a:cubicBezTo>
                </a:path>
              </a:pathLst>
            </a:custGeom>
            <a:solidFill>
              <a:srgbClr val="597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ṥ1ïďê">
              <a:extLst>
                <a:ext uri="{FF2B5EF4-FFF2-40B4-BE49-F238E27FC236}">
                  <a16:creationId xmlns:a16="http://schemas.microsoft.com/office/drawing/2014/main" id="{7AEB3BE3-A914-4B5E-A796-492E131F48FB}"/>
                </a:ext>
              </a:extLst>
            </p:cNvPr>
            <p:cNvSpPr/>
            <p:nvPr/>
          </p:nvSpPr>
          <p:spPr bwMode="auto">
            <a:xfrm>
              <a:off x="6419850" y="5686426"/>
              <a:ext cx="808038" cy="417513"/>
            </a:xfrm>
            <a:custGeom>
              <a:avLst/>
              <a:gdLst>
                <a:gd name="T0" fmla="*/ 109 w 112"/>
                <a:gd name="T1" fmla="*/ 14 h 58"/>
                <a:gd name="T2" fmla="*/ 112 w 112"/>
                <a:gd name="T3" fmla="*/ 49 h 58"/>
                <a:gd name="T4" fmla="*/ 83 w 112"/>
                <a:gd name="T5" fmla="*/ 51 h 58"/>
                <a:gd name="T6" fmla="*/ 77 w 112"/>
                <a:gd name="T7" fmla="*/ 40 h 58"/>
                <a:gd name="T8" fmla="*/ 72 w 112"/>
                <a:gd name="T9" fmla="*/ 51 h 58"/>
                <a:gd name="T10" fmla="*/ 7 w 112"/>
                <a:gd name="T11" fmla="*/ 49 h 58"/>
                <a:gd name="T12" fmla="*/ 16 w 112"/>
                <a:gd name="T13" fmla="*/ 20 h 58"/>
                <a:gd name="T14" fmla="*/ 33 w 112"/>
                <a:gd name="T15" fmla="*/ 21 h 58"/>
                <a:gd name="T16" fmla="*/ 42 w 112"/>
                <a:gd name="T17" fmla="*/ 23 h 58"/>
                <a:gd name="T18" fmla="*/ 57 w 112"/>
                <a:gd name="T19" fmla="*/ 13 h 58"/>
                <a:gd name="T20" fmla="*/ 82 w 112"/>
                <a:gd name="T21" fmla="*/ 0 h 58"/>
                <a:gd name="T22" fmla="*/ 109 w 112"/>
                <a:gd name="T23" fmla="*/ 1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58">
                  <a:moveTo>
                    <a:pt x="109" y="14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49"/>
                    <a:pt x="100" y="53"/>
                    <a:pt x="83" y="51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51"/>
                    <a:pt x="28" y="58"/>
                    <a:pt x="7" y="49"/>
                  </a:cubicBezTo>
                  <a:cubicBezTo>
                    <a:pt x="0" y="42"/>
                    <a:pt x="6" y="24"/>
                    <a:pt x="16" y="20"/>
                  </a:cubicBezTo>
                  <a:cubicBezTo>
                    <a:pt x="22" y="18"/>
                    <a:pt x="28" y="20"/>
                    <a:pt x="33" y="21"/>
                  </a:cubicBezTo>
                  <a:cubicBezTo>
                    <a:pt x="36" y="22"/>
                    <a:pt x="39" y="23"/>
                    <a:pt x="42" y="23"/>
                  </a:cubicBezTo>
                  <a:cubicBezTo>
                    <a:pt x="49" y="23"/>
                    <a:pt x="54" y="19"/>
                    <a:pt x="57" y="13"/>
                  </a:cubicBezTo>
                  <a:cubicBezTo>
                    <a:pt x="59" y="6"/>
                    <a:pt x="82" y="0"/>
                    <a:pt x="82" y="0"/>
                  </a:cubicBezTo>
                  <a:cubicBezTo>
                    <a:pt x="82" y="0"/>
                    <a:pt x="105" y="8"/>
                    <a:pt x="109" y="14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şḻïdè">
              <a:extLst>
                <a:ext uri="{FF2B5EF4-FFF2-40B4-BE49-F238E27FC236}">
                  <a16:creationId xmlns:a16="http://schemas.microsoft.com/office/drawing/2014/main" id="{3D280535-E8DE-4758-A313-14D56DEFD8EF}"/>
                </a:ext>
              </a:extLst>
            </p:cNvPr>
            <p:cNvSpPr/>
            <p:nvPr/>
          </p:nvSpPr>
          <p:spPr bwMode="auto">
            <a:xfrm>
              <a:off x="6491288" y="5859463"/>
              <a:ext cx="152400" cy="79375"/>
            </a:xfrm>
            <a:custGeom>
              <a:avLst/>
              <a:gdLst>
                <a:gd name="T0" fmla="*/ 15 w 21"/>
                <a:gd name="T1" fmla="*/ 0 h 11"/>
                <a:gd name="T2" fmla="*/ 7 w 21"/>
                <a:gd name="T3" fmla="*/ 1 h 11"/>
                <a:gd name="T4" fmla="*/ 1 w 21"/>
                <a:gd name="T5" fmla="*/ 7 h 11"/>
                <a:gd name="T6" fmla="*/ 2 w 21"/>
                <a:gd name="T7" fmla="*/ 11 h 11"/>
                <a:gd name="T8" fmla="*/ 4 w 21"/>
                <a:gd name="T9" fmla="*/ 10 h 11"/>
                <a:gd name="T10" fmla="*/ 11 w 21"/>
                <a:gd name="T11" fmla="*/ 6 h 11"/>
                <a:gd name="T12" fmla="*/ 20 w 21"/>
                <a:gd name="T13" fmla="*/ 4 h 11"/>
                <a:gd name="T14" fmla="*/ 21 w 21"/>
                <a:gd name="T15" fmla="*/ 2 h 11"/>
                <a:gd name="T16" fmla="*/ 19 w 21"/>
                <a:gd name="T17" fmla="*/ 0 h 11"/>
                <a:gd name="T18" fmla="*/ 18 w 21"/>
                <a:gd name="T19" fmla="*/ 0 h 11"/>
                <a:gd name="T20" fmla="*/ 17 w 21"/>
                <a:gd name="T21" fmla="*/ 0 h 11"/>
                <a:gd name="T22" fmla="*/ 15 w 21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1">
                  <a:moveTo>
                    <a:pt x="15" y="0"/>
                  </a:moveTo>
                  <a:cubicBezTo>
                    <a:pt x="12" y="0"/>
                    <a:pt x="10" y="0"/>
                    <a:pt x="7" y="1"/>
                  </a:cubicBezTo>
                  <a:cubicBezTo>
                    <a:pt x="5" y="2"/>
                    <a:pt x="2" y="4"/>
                    <a:pt x="1" y="7"/>
                  </a:cubicBezTo>
                  <a:cubicBezTo>
                    <a:pt x="0" y="9"/>
                    <a:pt x="1" y="11"/>
                    <a:pt x="2" y="11"/>
                  </a:cubicBezTo>
                  <a:cubicBezTo>
                    <a:pt x="3" y="11"/>
                    <a:pt x="3" y="11"/>
                    <a:pt x="4" y="10"/>
                  </a:cubicBezTo>
                  <a:cubicBezTo>
                    <a:pt x="6" y="9"/>
                    <a:pt x="9" y="7"/>
                    <a:pt x="11" y="6"/>
                  </a:cubicBezTo>
                  <a:cubicBezTo>
                    <a:pt x="14" y="5"/>
                    <a:pt x="18" y="6"/>
                    <a:pt x="20" y="4"/>
                  </a:cubicBezTo>
                  <a:cubicBezTo>
                    <a:pt x="21" y="4"/>
                    <a:pt x="21" y="3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rgbClr val="403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ṥ1idè">
              <a:extLst>
                <a:ext uri="{FF2B5EF4-FFF2-40B4-BE49-F238E27FC236}">
                  <a16:creationId xmlns:a16="http://schemas.microsoft.com/office/drawing/2014/main" id="{6D0FFD3A-F15B-4DF9-96DB-F2988C31C213}"/>
                </a:ext>
              </a:extLst>
            </p:cNvPr>
            <p:cNvSpPr/>
            <p:nvPr/>
          </p:nvSpPr>
          <p:spPr bwMode="auto">
            <a:xfrm>
              <a:off x="7212013" y="5851526"/>
              <a:ext cx="15875" cy="187325"/>
            </a:xfrm>
            <a:custGeom>
              <a:avLst/>
              <a:gdLst>
                <a:gd name="T0" fmla="*/ 10 w 10"/>
                <a:gd name="T1" fmla="*/ 118 h 118"/>
                <a:gd name="T2" fmla="*/ 10 w 10"/>
                <a:gd name="T3" fmla="*/ 118 h 118"/>
                <a:gd name="T4" fmla="*/ 10 w 10"/>
                <a:gd name="T5" fmla="*/ 118 h 118"/>
                <a:gd name="T6" fmla="*/ 0 w 10"/>
                <a:gd name="T7" fmla="*/ 0 h 118"/>
                <a:gd name="T8" fmla="*/ 0 w 10"/>
                <a:gd name="T9" fmla="*/ 0 h 118"/>
                <a:gd name="T10" fmla="*/ 10 w 10"/>
                <a:gd name="T11" fmla="*/ 118 h 118"/>
                <a:gd name="T12" fmla="*/ 10 w 10"/>
                <a:gd name="T13" fmla="*/ 118 h 118"/>
                <a:gd name="T14" fmla="*/ 0 w 10"/>
                <a:gd name="T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8">
                  <a:moveTo>
                    <a:pt x="10" y="118"/>
                  </a:moveTo>
                  <a:lnTo>
                    <a:pt x="10" y="118"/>
                  </a:lnTo>
                  <a:lnTo>
                    <a:pt x="10" y="1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0" y="118"/>
                  </a:lnTo>
                  <a:lnTo>
                    <a:pt x="1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6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ŝļïḑé">
              <a:extLst>
                <a:ext uri="{FF2B5EF4-FFF2-40B4-BE49-F238E27FC236}">
                  <a16:creationId xmlns:a16="http://schemas.microsoft.com/office/drawing/2014/main" id="{852479F8-59E5-4043-8F97-420D5668FF81}"/>
                </a:ext>
              </a:extLst>
            </p:cNvPr>
            <p:cNvSpPr/>
            <p:nvPr/>
          </p:nvSpPr>
          <p:spPr bwMode="auto">
            <a:xfrm>
              <a:off x="7212013" y="5851526"/>
              <a:ext cx="15875" cy="187325"/>
            </a:xfrm>
            <a:custGeom>
              <a:avLst/>
              <a:gdLst>
                <a:gd name="T0" fmla="*/ 10 w 10"/>
                <a:gd name="T1" fmla="*/ 118 h 118"/>
                <a:gd name="T2" fmla="*/ 10 w 10"/>
                <a:gd name="T3" fmla="*/ 118 h 118"/>
                <a:gd name="T4" fmla="*/ 10 w 10"/>
                <a:gd name="T5" fmla="*/ 118 h 118"/>
                <a:gd name="T6" fmla="*/ 0 w 10"/>
                <a:gd name="T7" fmla="*/ 0 h 118"/>
                <a:gd name="T8" fmla="*/ 0 w 10"/>
                <a:gd name="T9" fmla="*/ 0 h 118"/>
                <a:gd name="T10" fmla="*/ 10 w 10"/>
                <a:gd name="T11" fmla="*/ 118 h 118"/>
                <a:gd name="T12" fmla="*/ 10 w 10"/>
                <a:gd name="T13" fmla="*/ 118 h 118"/>
                <a:gd name="T14" fmla="*/ 0 w 10"/>
                <a:gd name="T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8">
                  <a:moveTo>
                    <a:pt x="10" y="118"/>
                  </a:moveTo>
                  <a:lnTo>
                    <a:pt x="10" y="118"/>
                  </a:lnTo>
                  <a:lnTo>
                    <a:pt x="10" y="1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10" y="118"/>
                  </a:lnTo>
                  <a:lnTo>
                    <a:pt x="10" y="1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šļiďè">
              <a:extLst>
                <a:ext uri="{FF2B5EF4-FFF2-40B4-BE49-F238E27FC236}">
                  <a16:creationId xmlns:a16="http://schemas.microsoft.com/office/drawing/2014/main" id="{9E7C97AD-D944-4E08-82D1-F620C054882F}"/>
                </a:ext>
              </a:extLst>
            </p:cNvPr>
            <p:cNvSpPr/>
            <p:nvPr/>
          </p:nvSpPr>
          <p:spPr bwMode="auto">
            <a:xfrm>
              <a:off x="6831013" y="5780088"/>
              <a:ext cx="396875" cy="273050"/>
            </a:xfrm>
            <a:custGeom>
              <a:avLst/>
              <a:gdLst>
                <a:gd name="T0" fmla="*/ 0 w 55"/>
                <a:gd name="T1" fmla="*/ 0 h 38"/>
                <a:gd name="T2" fmla="*/ 40 w 55"/>
                <a:gd name="T3" fmla="*/ 8 h 38"/>
                <a:gd name="T4" fmla="*/ 44 w 55"/>
                <a:gd name="T5" fmla="*/ 8 h 38"/>
                <a:gd name="T6" fmla="*/ 50 w 55"/>
                <a:gd name="T7" fmla="*/ 32 h 38"/>
                <a:gd name="T8" fmla="*/ 45 w 55"/>
                <a:gd name="T9" fmla="*/ 38 h 38"/>
                <a:gd name="T10" fmla="*/ 55 w 55"/>
                <a:gd name="T11" fmla="*/ 36 h 38"/>
                <a:gd name="T12" fmla="*/ 55 w 55"/>
                <a:gd name="T13" fmla="*/ 36 h 38"/>
                <a:gd name="T14" fmla="*/ 55 w 55"/>
                <a:gd name="T15" fmla="*/ 36 h 38"/>
                <a:gd name="T16" fmla="*/ 53 w 55"/>
                <a:gd name="T17" fmla="*/ 10 h 38"/>
                <a:gd name="T18" fmla="*/ 52 w 55"/>
                <a:gd name="T19" fmla="*/ 1 h 38"/>
                <a:gd name="T20" fmla="*/ 52 w 55"/>
                <a:gd name="T21" fmla="*/ 1 h 38"/>
                <a:gd name="T22" fmla="*/ 37 w 55"/>
                <a:gd name="T23" fmla="*/ 3 h 38"/>
                <a:gd name="T24" fmla="*/ 0 w 55"/>
                <a:gd name="T2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38">
                  <a:moveTo>
                    <a:pt x="0" y="0"/>
                  </a:moveTo>
                  <a:cubicBezTo>
                    <a:pt x="0" y="0"/>
                    <a:pt x="17" y="8"/>
                    <a:pt x="40" y="8"/>
                  </a:cubicBezTo>
                  <a:cubicBezTo>
                    <a:pt x="41" y="8"/>
                    <a:pt x="42" y="8"/>
                    <a:pt x="44" y="8"/>
                  </a:cubicBezTo>
                  <a:cubicBezTo>
                    <a:pt x="47" y="8"/>
                    <a:pt x="50" y="32"/>
                    <a:pt x="50" y="32"/>
                  </a:cubicBezTo>
                  <a:cubicBezTo>
                    <a:pt x="50" y="32"/>
                    <a:pt x="48" y="37"/>
                    <a:pt x="45" y="38"/>
                  </a:cubicBezTo>
                  <a:cubicBezTo>
                    <a:pt x="51" y="37"/>
                    <a:pt x="55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9" y="2"/>
                    <a:pt x="43" y="3"/>
                    <a:pt x="37" y="3"/>
                  </a:cubicBezTo>
                  <a:cubicBezTo>
                    <a:pt x="24" y="3"/>
                    <a:pt x="8" y="1"/>
                    <a:pt x="0" y="0"/>
                  </a:cubicBezTo>
                </a:path>
              </a:pathLst>
            </a:custGeom>
            <a:solidFill>
              <a:srgbClr val="1411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ṧḷiḋê">
              <a:extLst>
                <a:ext uri="{FF2B5EF4-FFF2-40B4-BE49-F238E27FC236}">
                  <a16:creationId xmlns:a16="http://schemas.microsoft.com/office/drawing/2014/main" id="{10044EB1-2FF0-4611-838F-91B69923F684}"/>
                </a:ext>
              </a:extLst>
            </p:cNvPr>
            <p:cNvSpPr/>
            <p:nvPr/>
          </p:nvSpPr>
          <p:spPr bwMode="auto">
            <a:xfrm>
              <a:off x="7458075" y="5678488"/>
              <a:ext cx="561975" cy="388938"/>
            </a:xfrm>
            <a:custGeom>
              <a:avLst/>
              <a:gdLst>
                <a:gd name="T0" fmla="*/ 77 w 78"/>
                <a:gd name="T1" fmla="*/ 42 h 54"/>
                <a:gd name="T2" fmla="*/ 55 w 78"/>
                <a:gd name="T3" fmla="*/ 19 h 54"/>
                <a:gd name="T4" fmla="*/ 53 w 78"/>
                <a:gd name="T5" fmla="*/ 9 h 54"/>
                <a:gd name="T6" fmla="*/ 10 w 78"/>
                <a:gd name="T7" fmla="*/ 9 h 54"/>
                <a:gd name="T8" fmla="*/ 3 w 78"/>
                <a:gd name="T9" fmla="*/ 30 h 54"/>
                <a:gd name="T10" fmla="*/ 3 w 78"/>
                <a:gd name="T11" fmla="*/ 46 h 54"/>
                <a:gd name="T12" fmla="*/ 6 w 78"/>
                <a:gd name="T13" fmla="*/ 46 h 54"/>
                <a:gd name="T14" fmla="*/ 11 w 78"/>
                <a:gd name="T15" fmla="*/ 51 h 54"/>
                <a:gd name="T16" fmla="*/ 11 w 78"/>
                <a:gd name="T17" fmla="*/ 51 h 54"/>
                <a:gd name="T18" fmla="*/ 48 w 78"/>
                <a:gd name="T19" fmla="*/ 54 h 54"/>
                <a:gd name="T20" fmla="*/ 77 w 78"/>
                <a:gd name="T21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54">
                  <a:moveTo>
                    <a:pt x="77" y="42"/>
                  </a:moveTo>
                  <a:cubicBezTo>
                    <a:pt x="76" y="33"/>
                    <a:pt x="72" y="21"/>
                    <a:pt x="55" y="19"/>
                  </a:cubicBezTo>
                  <a:cubicBezTo>
                    <a:pt x="54" y="16"/>
                    <a:pt x="53" y="12"/>
                    <a:pt x="53" y="9"/>
                  </a:cubicBezTo>
                  <a:cubicBezTo>
                    <a:pt x="51" y="1"/>
                    <a:pt x="17" y="0"/>
                    <a:pt x="10" y="9"/>
                  </a:cubicBezTo>
                  <a:cubicBezTo>
                    <a:pt x="7" y="14"/>
                    <a:pt x="5" y="26"/>
                    <a:pt x="3" y="30"/>
                  </a:cubicBezTo>
                  <a:cubicBezTo>
                    <a:pt x="0" y="34"/>
                    <a:pt x="3" y="46"/>
                    <a:pt x="3" y="46"/>
                  </a:cubicBezTo>
                  <a:cubicBezTo>
                    <a:pt x="3" y="46"/>
                    <a:pt x="4" y="46"/>
                    <a:pt x="6" y="46"/>
                  </a:cubicBezTo>
                  <a:cubicBezTo>
                    <a:pt x="9" y="46"/>
                    <a:pt x="11" y="48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1"/>
                    <a:pt x="21" y="54"/>
                    <a:pt x="48" y="54"/>
                  </a:cubicBezTo>
                  <a:cubicBezTo>
                    <a:pt x="75" y="54"/>
                    <a:pt x="78" y="53"/>
                    <a:pt x="77" y="4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sḻîḑé">
              <a:extLst>
                <a:ext uri="{FF2B5EF4-FFF2-40B4-BE49-F238E27FC236}">
                  <a16:creationId xmlns:a16="http://schemas.microsoft.com/office/drawing/2014/main" id="{ADF2C401-FD56-4239-8629-BCCD9006E560}"/>
                </a:ext>
              </a:extLst>
            </p:cNvPr>
            <p:cNvSpPr/>
            <p:nvPr/>
          </p:nvSpPr>
          <p:spPr bwMode="auto">
            <a:xfrm>
              <a:off x="7537450" y="6046788"/>
              <a:ext cx="273050" cy="20638"/>
            </a:xfrm>
            <a:custGeom>
              <a:avLst/>
              <a:gdLst>
                <a:gd name="T0" fmla="*/ 37 w 38"/>
                <a:gd name="T1" fmla="*/ 3 h 3"/>
                <a:gd name="T2" fmla="*/ 37 w 38"/>
                <a:gd name="T3" fmla="*/ 3 h 3"/>
                <a:gd name="T4" fmla="*/ 37 w 38"/>
                <a:gd name="T5" fmla="*/ 3 h 3"/>
                <a:gd name="T6" fmla="*/ 38 w 38"/>
                <a:gd name="T7" fmla="*/ 3 h 3"/>
                <a:gd name="T8" fmla="*/ 38 w 38"/>
                <a:gd name="T9" fmla="*/ 3 h 3"/>
                <a:gd name="T10" fmla="*/ 38 w 38"/>
                <a:gd name="T11" fmla="*/ 3 h 3"/>
                <a:gd name="T12" fmla="*/ 38 w 38"/>
                <a:gd name="T13" fmla="*/ 3 h 3"/>
                <a:gd name="T14" fmla="*/ 38 w 38"/>
                <a:gd name="T15" fmla="*/ 3 h 3"/>
                <a:gd name="T16" fmla="*/ 38 w 38"/>
                <a:gd name="T17" fmla="*/ 3 h 3"/>
                <a:gd name="T18" fmla="*/ 38 w 38"/>
                <a:gd name="T19" fmla="*/ 3 h 3"/>
                <a:gd name="T20" fmla="*/ 38 w 38"/>
                <a:gd name="T21" fmla="*/ 3 h 3"/>
                <a:gd name="T22" fmla="*/ 38 w 38"/>
                <a:gd name="T23" fmla="*/ 3 h 3"/>
                <a:gd name="T24" fmla="*/ 0 w 38"/>
                <a:gd name="T25" fmla="*/ 0 h 3"/>
                <a:gd name="T26" fmla="*/ 0 w 38"/>
                <a:gd name="T27" fmla="*/ 0 h 3"/>
                <a:gd name="T28" fmla="*/ 0 w 38"/>
                <a:gd name="T29" fmla="*/ 0 h 3"/>
                <a:gd name="T30" fmla="*/ 0 w 38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"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moveTo>
                    <a:pt x="38" y="3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moveTo>
                    <a:pt x="38" y="3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moveTo>
                    <a:pt x="38" y="3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76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$ḷiḑé">
              <a:extLst>
                <a:ext uri="{FF2B5EF4-FFF2-40B4-BE49-F238E27FC236}">
                  <a16:creationId xmlns:a16="http://schemas.microsoft.com/office/drawing/2014/main" id="{196B86EE-5685-43C7-935A-13EE0D61EDF6}"/>
                </a:ext>
              </a:extLst>
            </p:cNvPr>
            <p:cNvSpPr/>
            <p:nvPr/>
          </p:nvSpPr>
          <p:spPr bwMode="auto">
            <a:xfrm>
              <a:off x="7529513" y="5851526"/>
              <a:ext cx="482600" cy="215900"/>
            </a:xfrm>
            <a:custGeom>
              <a:avLst/>
              <a:gdLst>
                <a:gd name="T0" fmla="*/ 10 w 67"/>
                <a:gd name="T1" fmla="*/ 0 h 30"/>
                <a:gd name="T2" fmla="*/ 1 w 67"/>
                <a:gd name="T3" fmla="*/ 27 h 30"/>
                <a:gd name="T4" fmla="*/ 1 w 67"/>
                <a:gd name="T5" fmla="*/ 27 h 30"/>
                <a:gd name="T6" fmla="*/ 1 w 67"/>
                <a:gd name="T7" fmla="*/ 27 h 30"/>
                <a:gd name="T8" fmla="*/ 1 w 67"/>
                <a:gd name="T9" fmla="*/ 27 h 30"/>
                <a:gd name="T10" fmla="*/ 38 w 67"/>
                <a:gd name="T11" fmla="*/ 30 h 30"/>
                <a:gd name="T12" fmla="*/ 38 w 67"/>
                <a:gd name="T13" fmla="*/ 30 h 30"/>
                <a:gd name="T14" fmla="*/ 38 w 67"/>
                <a:gd name="T15" fmla="*/ 30 h 30"/>
                <a:gd name="T16" fmla="*/ 39 w 67"/>
                <a:gd name="T17" fmla="*/ 30 h 30"/>
                <a:gd name="T18" fmla="*/ 39 w 67"/>
                <a:gd name="T19" fmla="*/ 30 h 30"/>
                <a:gd name="T20" fmla="*/ 39 w 67"/>
                <a:gd name="T21" fmla="*/ 30 h 30"/>
                <a:gd name="T22" fmla="*/ 39 w 67"/>
                <a:gd name="T23" fmla="*/ 30 h 30"/>
                <a:gd name="T24" fmla="*/ 39 w 67"/>
                <a:gd name="T25" fmla="*/ 30 h 30"/>
                <a:gd name="T26" fmla="*/ 39 w 67"/>
                <a:gd name="T27" fmla="*/ 30 h 30"/>
                <a:gd name="T28" fmla="*/ 67 w 67"/>
                <a:gd name="T29" fmla="*/ 24 h 30"/>
                <a:gd name="T30" fmla="*/ 43 w 67"/>
                <a:gd name="T31" fmla="*/ 25 h 30"/>
                <a:gd name="T32" fmla="*/ 18 w 67"/>
                <a:gd name="T33" fmla="*/ 24 h 30"/>
                <a:gd name="T34" fmla="*/ 7 w 67"/>
                <a:gd name="T35" fmla="*/ 9 h 30"/>
                <a:gd name="T36" fmla="*/ 10 w 67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30">
                  <a:moveTo>
                    <a:pt x="10" y="0"/>
                  </a:moveTo>
                  <a:cubicBezTo>
                    <a:pt x="3" y="6"/>
                    <a:pt x="0" y="14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1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9" y="30"/>
                    <a:pt x="66" y="29"/>
                    <a:pt x="67" y="24"/>
                  </a:cubicBezTo>
                  <a:cubicBezTo>
                    <a:pt x="63" y="25"/>
                    <a:pt x="55" y="25"/>
                    <a:pt x="43" y="25"/>
                  </a:cubicBezTo>
                  <a:cubicBezTo>
                    <a:pt x="32" y="25"/>
                    <a:pt x="24" y="25"/>
                    <a:pt x="18" y="24"/>
                  </a:cubicBezTo>
                  <a:cubicBezTo>
                    <a:pt x="10" y="23"/>
                    <a:pt x="5" y="16"/>
                    <a:pt x="7" y="9"/>
                  </a:cubicBezTo>
                  <a:cubicBezTo>
                    <a:pt x="7" y="6"/>
                    <a:pt x="9" y="3"/>
                    <a:pt x="10" y="0"/>
                  </a:cubicBezTo>
                </a:path>
              </a:pathLst>
            </a:custGeom>
            <a:solidFill>
              <a:srgbClr val="1411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ṩ1îḓê">
              <a:extLst>
                <a:ext uri="{FF2B5EF4-FFF2-40B4-BE49-F238E27FC236}">
                  <a16:creationId xmlns:a16="http://schemas.microsoft.com/office/drawing/2014/main" id="{813F7900-96A6-48A8-84C2-132938467BCC}"/>
                </a:ext>
              </a:extLst>
            </p:cNvPr>
            <p:cNvSpPr/>
            <p:nvPr/>
          </p:nvSpPr>
          <p:spPr bwMode="auto">
            <a:xfrm>
              <a:off x="7767638" y="5851526"/>
              <a:ext cx="209550" cy="115888"/>
            </a:xfrm>
            <a:custGeom>
              <a:avLst/>
              <a:gdLst>
                <a:gd name="T0" fmla="*/ 8 w 29"/>
                <a:gd name="T1" fmla="*/ 0 h 16"/>
                <a:gd name="T2" fmla="*/ 6 w 29"/>
                <a:gd name="T3" fmla="*/ 0 h 16"/>
                <a:gd name="T4" fmla="*/ 4 w 29"/>
                <a:gd name="T5" fmla="*/ 0 h 16"/>
                <a:gd name="T6" fmla="*/ 3 w 29"/>
                <a:gd name="T7" fmla="*/ 1 h 16"/>
                <a:gd name="T8" fmla="*/ 0 w 29"/>
                <a:gd name="T9" fmla="*/ 3 h 16"/>
                <a:gd name="T10" fmla="*/ 2 w 29"/>
                <a:gd name="T11" fmla="*/ 7 h 16"/>
                <a:gd name="T12" fmla="*/ 13 w 29"/>
                <a:gd name="T13" fmla="*/ 9 h 16"/>
                <a:gd name="T14" fmla="*/ 24 w 29"/>
                <a:gd name="T15" fmla="*/ 15 h 16"/>
                <a:gd name="T16" fmla="*/ 26 w 29"/>
                <a:gd name="T17" fmla="*/ 16 h 16"/>
                <a:gd name="T18" fmla="*/ 28 w 29"/>
                <a:gd name="T19" fmla="*/ 11 h 16"/>
                <a:gd name="T20" fmla="*/ 19 w 29"/>
                <a:gd name="T21" fmla="*/ 2 h 16"/>
                <a:gd name="T22" fmla="*/ 8 w 29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16">
                  <a:moveTo>
                    <a:pt x="8" y="0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5" y="9"/>
                    <a:pt x="10" y="8"/>
                    <a:pt x="13" y="9"/>
                  </a:cubicBezTo>
                  <a:cubicBezTo>
                    <a:pt x="17" y="10"/>
                    <a:pt x="21" y="13"/>
                    <a:pt x="24" y="15"/>
                  </a:cubicBezTo>
                  <a:cubicBezTo>
                    <a:pt x="25" y="16"/>
                    <a:pt x="26" y="16"/>
                    <a:pt x="26" y="16"/>
                  </a:cubicBezTo>
                  <a:cubicBezTo>
                    <a:pt x="28" y="16"/>
                    <a:pt x="29" y="13"/>
                    <a:pt x="28" y="11"/>
                  </a:cubicBezTo>
                  <a:cubicBezTo>
                    <a:pt x="27" y="6"/>
                    <a:pt x="23" y="3"/>
                    <a:pt x="19" y="2"/>
                  </a:cubicBezTo>
                  <a:cubicBezTo>
                    <a:pt x="16" y="1"/>
                    <a:pt x="12" y="0"/>
                    <a:pt x="8" y="0"/>
                  </a:cubicBezTo>
                </a:path>
              </a:pathLst>
            </a:custGeom>
            <a:solidFill>
              <a:srgbClr val="403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şḻíḑe">
              <a:extLst>
                <a:ext uri="{FF2B5EF4-FFF2-40B4-BE49-F238E27FC236}">
                  <a16:creationId xmlns:a16="http://schemas.microsoft.com/office/drawing/2014/main" id="{3E6E94AE-4D68-4E28-BF95-A62E841A7227}"/>
                </a:ext>
              </a:extLst>
            </p:cNvPr>
            <p:cNvSpPr/>
            <p:nvPr/>
          </p:nvSpPr>
          <p:spPr bwMode="auto">
            <a:xfrm>
              <a:off x="7839075" y="5757863"/>
              <a:ext cx="0" cy="22225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3 h 3"/>
                <a:gd name="T4" fmla="*/ 3 h 3"/>
                <a:gd name="T5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ṩ1íḓè">
              <a:extLst>
                <a:ext uri="{FF2B5EF4-FFF2-40B4-BE49-F238E27FC236}">
                  <a16:creationId xmlns:a16="http://schemas.microsoft.com/office/drawing/2014/main" id="{5CB1641A-564D-487B-8274-09CAE3ABAF3E}"/>
                </a:ext>
              </a:extLst>
            </p:cNvPr>
            <p:cNvSpPr/>
            <p:nvPr/>
          </p:nvSpPr>
          <p:spPr bwMode="auto">
            <a:xfrm>
              <a:off x="7472363" y="5859463"/>
              <a:ext cx="57150" cy="165100"/>
            </a:xfrm>
            <a:custGeom>
              <a:avLst/>
              <a:gdLst>
                <a:gd name="T0" fmla="*/ 4 w 8"/>
                <a:gd name="T1" fmla="*/ 21 h 23"/>
                <a:gd name="T2" fmla="*/ 4 w 8"/>
                <a:gd name="T3" fmla="*/ 21 h 23"/>
                <a:gd name="T4" fmla="*/ 4 w 8"/>
                <a:gd name="T5" fmla="*/ 21 h 23"/>
                <a:gd name="T6" fmla="*/ 4 w 8"/>
                <a:gd name="T7" fmla="*/ 21 h 23"/>
                <a:gd name="T8" fmla="*/ 4 w 8"/>
                <a:gd name="T9" fmla="*/ 21 h 23"/>
                <a:gd name="T10" fmla="*/ 4 w 8"/>
                <a:gd name="T11" fmla="*/ 21 h 23"/>
                <a:gd name="T12" fmla="*/ 8 w 8"/>
                <a:gd name="T13" fmla="*/ 23 h 23"/>
                <a:gd name="T14" fmla="*/ 8 w 8"/>
                <a:gd name="T15" fmla="*/ 23 h 23"/>
                <a:gd name="T16" fmla="*/ 4 w 8"/>
                <a:gd name="T17" fmla="*/ 21 h 23"/>
                <a:gd name="T18" fmla="*/ 3 w 8"/>
                <a:gd name="T19" fmla="*/ 0 h 23"/>
                <a:gd name="T20" fmla="*/ 1 w 8"/>
                <a:gd name="T21" fmla="*/ 5 h 23"/>
                <a:gd name="T22" fmla="*/ 0 w 8"/>
                <a:gd name="T23" fmla="*/ 12 h 23"/>
                <a:gd name="T24" fmla="*/ 1 w 8"/>
                <a:gd name="T25" fmla="*/ 5 h 23"/>
                <a:gd name="T26" fmla="*/ 3 w 8"/>
                <a:gd name="T27" fmla="*/ 0 h 23"/>
                <a:gd name="T28" fmla="*/ 3 w 8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23">
                  <a:moveTo>
                    <a:pt x="4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moveTo>
                    <a:pt x="4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7" y="22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2"/>
                    <a:pt x="5" y="21"/>
                    <a:pt x="4" y="21"/>
                  </a:cubicBezTo>
                  <a:moveTo>
                    <a:pt x="3" y="0"/>
                  </a:moveTo>
                  <a:cubicBezTo>
                    <a:pt x="2" y="2"/>
                    <a:pt x="2" y="4"/>
                    <a:pt x="1" y="5"/>
                  </a:cubicBezTo>
                  <a:cubicBezTo>
                    <a:pt x="0" y="6"/>
                    <a:pt x="0" y="9"/>
                    <a:pt x="0" y="12"/>
                  </a:cubicBezTo>
                  <a:cubicBezTo>
                    <a:pt x="0" y="9"/>
                    <a:pt x="0" y="6"/>
                    <a:pt x="1" y="5"/>
                  </a:cubicBezTo>
                  <a:cubicBezTo>
                    <a:pt x="2" y="4"/>
                    <a:pt x="2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476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ṩlídê">
              <a:extLst>
                <a:ext uri="{FF2B5EF4-FFF2-40B4-BE49-F238E27FC236}">
                  <a16:creationId xmlns:a16="http://schemas.microsoft.com/office/drawing/2014/main" id="{F282847D-01E8-40E4-8E51-70F8C84DD5CA}"/>
                </a:ext>
              </a:extLst>
            </p:cNvPr>
            <p:cNvSpPr/>
            <p:nvPr/>
          </p:nvSpPr>
          <p:spPr bwMode="auto">
            <a:xfrm>
              <a:off x="7472363" y="5757863"/>
              <a:ext cx="366713" cy="266700"/>
            </a:xfrm>
            <a:custGeom>
              <a:avLst/>
              <a:gdLst>
                <a:gd name="T0" fmla="*/ 51 w 51"/>
                <a:gd name="T1" fmla="*/ 0 h 37"/>
                <a:gd name="T2" fmla="*/ 10 w 51"/>
                <a:gd name="T3" fmla="*/ 4 h 37"/>
                <a:gd name="T4" fmla="*/ 10 w 51"/>
                <a:gd name="T5" fmla="*/ 4 h 37"/>
                <a:gd name="T6" fmla="*/ 10 w 51"/>
                <a:gd name="T7" fmla="*/ 4 h 37"/>
                <a:gd name="T8" fmla="*/ 5 w 51"/>
                <a:gd name="T9" fmla="*/ 4 h 37"/>
                <a:gd name="T10" fmla="*/ 3 w 51"/>
                <a:gd name="T11" fmla="*/ 14 h 37"/>
                <a:gd name="T12" fmla="*/ 1 w 51"/>
                <a:gd name="T13" fmla="*/ 19 h 37"/>
                <a:gd name="T14" fmla="*/ 0 w 51"/>
                <a:gd name="T15" fmla="*/ 26 h 37"/>
                <a:gd name="T16" fmla="*/ 1 w 51"/>
                <a:gd name="T17" fmla="*/ 35 h 37"/>
                <a:gd name="T18" fmla="*/ 4 w 51"/>
                <a:gd name="T19" fmla="*/ 35 h 37"/>
                <a:gd name="T20" fmla="*/ 4 w 51"/>
                <a:gd name="T21" fmla="*/ 35 h 37"/>
                <a:gd name="T22" fmla="*/ 4 w 51"/>
                <a:gd name="T23" fmla="*/ 35 h 37"/>
                <a:gd name="T24" fmla="*/ 4 w 51"/>
                <a:gd name="T25" fmla="*/ 35 h 37"/>
                <a:gd name="T26" fmla="*/ 4 w 51"/>
                <a:gd name="T27" fmla="*/ 35 h 37"/>
                <a:gd name="T28" fmla="*/ 8 w 51"/>
                <a:gd name="T29" fmla="*/ 37 h 37"/>
                <a:gd name="T30" fmla="*/ 5 w 51"/>
                <a:gd name="T31" fmla="*/ 31 h 37"/>
                <a:gd name="T32" fmla="*/ 6 w 51"/>
                <a:gd name="T33" fmla="*/ 20 h 37"/>
                <a:gd name="T34" fmla="*/ 10 w 51"/>
                <a:gd name="T35" fmla="*/ 7 h 37"/>
                <a:gd name="T36" fmla="*/ 14 w 51"/>
                <a:gd name="T37" fmla="*/ 7 h 37"/>
                <a:gd name="T38" fmla="*/ 21 w 51"/>
                <a:gd name="T39" fmla="*/ 7 h 37"/>
                <a:gd name="T40" fmla="*/ 51 w 51"/>
                <a:gd name="T41" fmla="*/ 3 h 37"/>
                <a:gd name="T42" fmla="*/ 51 w 51"/>
                <a:gd name="T4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" h="37">
                  <a:moveTo>
                    <a:pt x="51" y="0"/>
                  </a:moveTo>
                  <a:cubicBezTo>
                    <a:pt x="41" y="4"/>
                    <a:pt x="2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5" y="7"/>
                    <a:pt x="4" y="11"/>
                    <a:pt x="3" y="14"/>
                  </a:cubicBezTo>
                  <a:cubicBezTo>
                    <a:pt x="2" y="16"/>
                    <a:pt x="2" y="18"/>
                    <a:pt x="1" y="19"/>
                  </a:cubicBezTo>
                  <a:cubicBezTo>
                    <a:pt x="0" y="20"/>
                    <a:pt x="0" y="23"/>
                    <a:pt x="0" y="26"/>
                  </a:cubicBezTo>
                  <a:cubicBezTo>
                    <a:pt x="0" y="30"/>
                    <a:pt x="1" y="35"/>
                    <a:pt x="1" y="35"/>
                  </a:cubicBezTo>
                  <a:cubicBezTo>
                    <a:pt x="1" y="35"/>
                    <a:pt x="2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5" y="35"/>
                    <a:pt x="7" y="36"/>
                    <a:pt x="8" y="37"/>
                  </a:cubicBezTo>
                  <a:cubicBezTo>
                    <a:pt x="7" y="36"/>
                    <a:pt x="5" y="31"/>
                    <a:pt x="5" y="31"/>
                  </a:cubicBezTo>
                  <a:cubicBezTo>
                    <a:pt x="5" y="31"/>
                    <a:pt x="4" y="21"/>
                    <a:pt x="6" y="20"/>
                  </a:cubicBezTo>
                  <a:cubicBezTo>
                    <a:pt x="8" y="18"/>
                    <a:pt x="10" y="7"/>
                    <a:pt x="10" y="7"/>
                  </a:cubicBezTo>
                  <a:cubicBezTo>
                    <a:pt x="10" y="7"/>
                    <a:pt x="11" y="7"/>
                    <a:pt x="14" y="7"/>
                  </a:cubicBezTo>
                  <a:cubicBezTo>
                    <a:pt x="16" y="7"/>
                    <a:pt x="18" y="7"/>
                    <a:pt x="21" y="7"/>
                  </a:cubicBezTo>
                  <a:cubicBezTo>
                    <a:pt x="38" y="7"/>
                    <a:pt x="51" y="3"/>
                    <a:pt x="51" y="3"/>
                  </a:cubicBezTo>
                  <a:cubicBezTo>
                    <a:pt x="51" y="2"/>
                    <a:pt x="51" y="1"/>
                    <a:pt x="51" y="0"/>
                  </a:cubicBezTo>
                </a:path>
              </a:pathLst>
            </a:custGeom>
            <a:solidFill>
              <a:srgbClr val="1411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ŝlïḋè">
              <a:extLst>
                <a:ext uri="{FF2B5EF4-FFF2-40B4-BE49-F238E27FC236}">
                  <a16:creationId xmlns:a16="http://schemas.microsoft.com/office/drawing/2014/main" id="{7EEEA8C1-2B9E-4F53-AC4B-0C7FAA23ED52}"/>
                </a:ext>
              </a:extLst>
            </p:cNvPr>
            <p:cNvSpPr/>
            <p:nvPr/>
          </p:nvSpPr>
          <p:spPr bwMode="auto">
            <a:xfrm>
              <a:off x="6794500" y="4535488"/>
              <a:ext cx="411163" cy="1287463"/>
            </a:xfrm>
            <a:custGeom>
              <a:avLst/>
              <a:gdLst>
                <a:gd name="T0" fmla="*/ 1 w 57"/>
                <a:gd name="T1" fmla="*/ 15 h 179"/>
                <a:gd name="T2" fmla="*/ 2 w 57"/>
                <a:gd name="T3" fmla="*/ 118 h 179"/>
                <a:gd name="T4" fmla="*/ 0 w 57"/>
                <a:gd name="T5" fmla="*/ 172 h 179"/>
                <a:gd name="T6" fmla="*/ 57 w 57"/>
                <a:gd name="T7" fmla="*/ 174 h 179"/>
                <a:gd name="T8" fmla="*/ 54 w 57"/>
                <a:gd name="T9" fmla="*/ 10 h 179"/>
                <a:gd name="T10" fmla="*/ 27 w 57"/>
                <a:gd name="T11" fmla="*/ 0 h 179"/>
                <a:gd name="T12" fmla="*/ 1 w 57"/>
                <a:gd name="T13" fmla="*/ 1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79">
                  <a:moveTo>
                    <a:pt x="1" y="15"/>
                  </a:moveTo>
                  <a:cubicBezTo>
                    <a:pt x="1" y="15"/>
                    <a:pt x="1" y="89"/>
                    <a:pt x="2" y="118"/>
                  </a:cubicBezTo>
                  <a:cubicBezTo>
                    <a:pt x="3" y="147"/>
                    <a:pt x="0" y="172"/>
                    <a:pt x="0" y="172"/>
                  </a:cubicBezTo>
                  <a:cubicBezTo>
                    <a:pt x="0" y="172"/>
                    <a:pt x="45" y="179"/>
                    <a:pt x="57" y="174"/>
                  </a:cubicBezTo>
                  <a:cubicBezTo>
                    <a:pt x="57" y="174"/>
                    <a:pt x="50" y="49"/>
                    <a:pt x="54" y="1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solidFill>
              <a:srgbClr val="1E4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ślïḓè">
              <a:extLst>
                <a:ext uri="{FF2B5EF4-FFF2-40B4-BE49-F238E27FC236}">
                  <a16:creationId xmlns:a16="http://schemas.microsoft.com/office/drawing/2014/main" id="{40026ADB-154F-43EE-BE35-65F57E8AE286}"/>
                </a:ext>
              </a:extLst>
            </p:cNvPr>
            <p:cNvSpPr/>
            <p:nvPr/>
          </p:nvSpPr>
          <p:spPr bwMode="auto">
            <a:xfrm>
              <a:off x="6802438" y="4657726"/>
              <a:ext cx="0" cy="65088"/>
            </a:xfrm>
            <a:custGeom>
              <a:avLst/>
              <a:gdLst>
                <a:gd name="T0" fmla="*/ 0 h 9"/>
                <a:gd name="T1" fmla="*/ 9 h 9"/>
                <a:gd name="T2" fmla="*/ 9 h 9"/>
                <a:gd name="T3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cubicBezTo>
                    <a:pt x="0" y="2"/>
                    <a:pt x="0" y="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2"/>
                    <a:pt x="0" y="0"/>
                  </a:cubicBezTo>
                </a:path>
              </a:pathLst>
            </a:custGeom>
            <a:solidFill>
              <a:srgbClr val="8E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ṡḻïďè">
              <a:extLst>
                <a:ext uri="{FF2B5EF4-FFF2-40B4-BE49-F238E27FC236}">
                  <a16:creationId xmlns:a16="http://schemas.microsoft.com/office/drawing/2014/main" id="{6B156AFC-5566-4F82-A394-537FF1B35F1D}"/>
                </a:ext>
              </a:extLst>
            </p:cNvPr>
            <p:cNvSpPr/>
            <p:nvPr/>
          </p:nvSpPr>
          <p:spPr bwMode="auto">
            <a:xfrm>
              <a:off x="6794500" y="4643438"/>
              <a:ext cx="411163" cy="1157288"/>
            </a:xfrm>
            <a:custGeom>
              <a:avLst/>
              <a:gdLst>
                <a:gd name="T0" fmla="*/ 54 w 57"/>
                <a:gd name="T1" fmla="*/ 0 h 161"/>
                <a:gd name="T2" fmla="*/ 23 w 57"/>
                <a:gd name="T3" fmla="*/ 0 h 161"/>
                <a:gd name="T4" fmla="*/ 1 w 57"/>
                <a:gd name="T5" fmla="*/ 0 h 161"/>
                <a:gd name="T6" fmla="*/ 1 w 57"/>
                <a:gd name="T7" fmla="*/ 2 h 161"/>
                <a:gd name="T8" fmla="*/ 1 w 57"/>
                <a:gd name="T9" fmla="*/ 11 h 161"/>
                <a:gd name="T10" fmla="*/ 23 w 57"/>
                <a:gd name="T11" fmla="*/ 12 h 161"/>
                <a:gd name="T12" fmla="*/ 42 w 57"/>
                <a:gd name="T13" fmla="*/ 33 h 161"/>
                <a:gd name="T14" fmla="*/ 42 w 57"/>
                <a:gd name="T15" fmla="*/ 75 h 161"/>
                <a:gd name="T16" fmla="*/ 39 w 57"/>
                <a:gd name="T17" fmla="*/ 85 h 161"/>
                <a:gd name="T18" fmla="*/ 45 w 57"/>
                <a:gd name="T19" fmla="*/ 92 h 161"/>
                <a:gd name="T20" fmla="*/ 48 w 57"/>
                <a:gd name="T21" fmla="*/ 151 h 161"/>
                <a:gd name="T22" fmla="*/ 3 w 57"/>
                <a:gd name="T23" fmla="*/ 157 h 161"/>
                <a:gd name="T24" fmla="*/ 0 w 57"/>
                <a:gd name="T25" fmla="*/ 157 h 161"/>
                <a:gd name="T26" fmla="*/ 42 w 57"/>
                <a:gd name="T27" fmla="*/ 161 h 161"/>
                <a:gd name="T28" fmla="*/ 57 w 57"/>
                <a:gd name="T29" fmla="*/ 159 h 161"/>
                <a:gd name="T30" fmla="*/ 53 w 57"/>
                <a:gd name="T31" fmla="*/ 29 h 161"/>
                <a:gd name="T32" fmla="*/ 54 w 57"/>
                <a:gd name="T3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161">
                  <a:moveTo>
                    <a:pt x="54" y="0"/>
                  </a:moveTo>
                  <a:cubicBezTo>
                    <a:pt x="49" y="0"/>
                    <a:pt x="36" y="0"/>
                    <a:pt x="23" y="0"/>
                  </a:cubicBezTo>
                  <a:cubicBezTo>
                    <a:pt x="16" y="0"/>
                    <a:pt x="8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4"/>
                    <a:pt x="1" y="7"/>
                    <a:pt x="1" y="11"/>
                  </a:cubicBezTo>
                  <a:cubicBezTo>
                    <a:pt x="7" y="11"/>
                    <a:pt x="15" y="12"/>
                    <a:pt x="23" y="12"/>
                  </a:cubicBezTo>
                  <a:cubicBezTo>
                    <a:pt x="34" y="13"/>
                    <a:pt x="42" y="22"/>
                    <a:pt x="42" y="33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8" y="151"/>
                    <a:pt x="48" y="151"/>
                    <a:pt x="48" y="151"/>
                  </a:cubicBezTo>
                  <a:cubicBezTo>
                    <a:pt x="48" y="151"/>
                    <a:pt x="18" y="157"/>
                    <a:pt x="3" y="157"/>
                  </a:cubicBezTo>
                  <a:cubicBezTo>
                    <a:pt x="2" y="157"/>
                    <a:pt x="1" y="157"/>
                    <a:pt x="0" y="157"/>
                  </a:cubicBezTo>
                  <a:cubicBezTo>
                    <a:pt x="0" y="157"/>
                    <a:pt x="24" y="161"/>
                    <a:pt x="42" y="161"/>
                  </a:cubicBezTo>
                  <a:cubicBezTo>
                    <a:pt x="48" y="161"/>
                    <a:pt x="54" y="160"/>
                    <a:pt x="57" y="159"/>
                  </a:cubicBezTo>
                  <a:cubicBezTo>
                    <a:pt x="57" y="159"/>
                    <a:pt x="53" y="81"/>
                    <a:pt x="53" y="29"/>
                  </a:cubicBezTo>
                  <a:cubicBezTo>
                    <a:pt x="53" y="17"/>
                    <a:pt x="53" y="7"/>
                    <a:pt x="54" y="0"/>
                  </a:cubicBezTo>
                </a:path>
              </a:pathLst>
            </a:custGeom>
            <a:solidFill>
              <a:srgbClr val="113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ṣļïḋe">
              <a:extLst>
                <a:ext uri="{FF2B5EF4-FFF2-40B4-BE49-F238E27FC236}">
                  <a16:creationId xmlns:a16="http://schemas.microsoft.com/office/drawing/2014/main" id="{DA8EB3EE-F628-42F2-9E1D-B0C41B7A2478}"/>
                </a:ext>
              </a:extLst>
            </p:cNvPr>
            <p:cNvSpPr/>
            <p:nvPr/>
          </p:nvSpPr>
          <p:spPr bwMode="auto">
            <a:xfrm>
              <a:off x="7399338" y="4535488"/>
              <a:ext cx="461963" cy="1258888"/>
            </a:xfrm>
            <a:custGeom>
              <a:avLst/>
              <a:gdLst>
                <a:gd name="T0" fmla="*/ 0 w 64"/>
                <a:gd name="T1" fmla="*/ 17 h 175"/>
                <a:gd name="T2" fmla="*/ 10 w 64"/>
                <a:gd name="T3" fmla="*/ 120 h 175"/>
                <a:gd name="T4" fmla="*/ 12 w 64"/>
                <a:gd name="T5" fmla="*/ 174 h 175"/>
                <a:gd name="T6" fmla="*/ 64 w 64"/>
                <a:gd name="T7" fmla="*/ 169 h 175"/>
                <a:gd name="T8" fmla="*/ 54 w 64"/>
                <a:gd name="T9" fmla="*/ 15 h 175"/>
                <a:gd name="T10" fmla="*/ 25 w 64"/>
                <a:gd name="T11" fmla="*/ 0 h 175"/>
                <a:gd name="T12" fmla="*/ 0 w 64"/>
                <a:gd name="T13" fmla="*/ 1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75">
                  <a:moveTo>
                    <a:pt x="0" y="17"/>
                  </a:moveTo>
                  <a:cubicBezTo>
                    <a:pt x="0" y="17"/>
                    <a:pt x="6" y="91"/>
                    <a:pt x="10" y="120"/>
                  </a:cubicBezTo>
                  <a:cubicBezTo>
                    <a:pt x="13" y="149"/>
                    <a:pt x="12" y="174"/>
                    <a:pt x="12" y="174"/>
                  </a:cubicBezTo>
                  <a:cubicBezTo>
                    <a:pt x="12" y="174"/>
                    <a:pt x="52" y="175"/>
                    <a:pt x="64" y="169"/>
                  </a:cubicBezTo>
                  <a:cubicBezTo>
                    <a:pt x="64" y="169"/>
                    <a:pt x="54" y="54"/>
                    <a:pt x="54" y="1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17"/>
                    <a:pt x="0" y="17"/>
                    <a:pt x="0" y="17"/>
                  </a:cubicBezTo>
                </a:path>
              </a:pathLst>
            </a:custGeom>
            <a:solidFill>
              <a:srgbClr val="1E4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sľíḑe">
              <a:extLst>
                <a:ext uri="{FF2B5EF4-FFF2-40B4-BE49-F238E27FC236}">
                  <a16:creationId xmlns:a16="http://schemas.microsoft.com/office/drawing/2014/main" id="{EC1CC4AB-8B6A-449A-9CAE-EB229AAC08EA}"/>
                </a:ext>
              </a:extLst>
            </p:cNvPr>
            <p:cNvSpPr/>
            <p:nvPr/>
          </p:nvSpPr>
          <p:spPr bwMode="auto">
            <a:xfrm>
              <a:off x="7399338" y="4643438"/>
              <a:ext cx="461963" cy="1114425"/>
            </a:xfrm>
            <a:custGeom>
              <a:avLst/>
              <a:gdLst>
                <a:gd name="T0" fmla="*/ 64 w 64"/>
                <a:gd name="T1" fmla="*/ 154 h 155"/>
                <a:gd name="T2" fmla="*/ 61 w 64"/>
                <a:gd name="T3" fmla="*/ 155 h 155"/>
                <a:gd name="T4" fmla="*/ 61 w 64"/>
                <a:gd name="T5" fmla="*/ 155 h 155"/>
                <a:gd name="T6" fmla="*/ 64 w 64"/>
                <a:gd name="T7" fmla="*/ 154 h 155"/>
                <a:gd name="T8" fmla="*/ 0 w 64"/>
                <a:gd name="T9" fmla="*/ 3 h 155"/>
                <a:gd name="T10" fmla="*/ 10 w 64"/>
                <a:gd name="T11" fmla="*/ 105 h 155"/>
                <a:gd name="T12" fmla="*/ 12 w 64"/>
                <a:gd name="T13" fmla="*/ 133 h 155"/>
                <a:gd name="T14" fmla="*/ 10 w 64"/>
                <a:gd name="T15" fmla="*/ 105 h 155"/>
                <a:gd name="T16" fmla="*/ 0 w 64"/>
                <a:gd name="T17" fmla="*/ 3 h 155"/>
                <a:gd name="T18" fmla="*/ 54 w 64"/>
                <a:gd name="T19" fmla="*/ 0 h 155"/>
                <a:gd name="T20" fmla="*/ 54 w 64"/>
                <a:gd name="T21" fmla="*/ 0 h 155"/>
                <a:gd name="T22" fmla="*/ 55 w 64"/>
                <a:gd name="T23" fmla="*/ 10 h 155"/>
                <a:gd name="T24" fmla="*/ 55 w 64"/>
                <a:gd name="T25" fmla="*/ 10 h 155"/>
                <a:gd name="T26" fmla="*/ 54 w 64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55">
                  <a:moveTo>
                    <a:pt x="64" y="154"/>
                  </a:moveTo>
                  <a:cubicBezTo>
                    <a:pt x="63" y="155"/>
                    <a:pt x="62" y="155"/>
                    <a:pt x="61" y="155"/>
                  </a:cubicBezTo>
                  <a:cubicBezTo>
                    <a:pt x="61" y="155"/>
                    <a:pt x="61" y="155"/>
                    <a:pt x="61" y="155"/>
                  </a:cubicBezTo>
                  <a:cubicBezTo>
                    <a:pt x="62" y="155"/>
                    <a:pt x="63" y="155"/>
                    <a:pt x="64" y="154"/>
                  </a:cubicBezTo>
                  <a:moveTo>
                    <a:pt x="0" y="3"/>
                  </a:moveTo>
                  <a:cubicBezTo>
                    <a:pt x="1" y="10"/>
                    <a:pt x="7" y="78"/>
                    <a:pt x="10" y="105"/>
                  </a:cubicBezTo>
                  <a:cubicBezTo>
                    <a:pt x="11" y="115"/>
                    <a:pt x="11" y="125"/>
                    <a:pt x="12" y="133"/>
                  </a:cubicBezTo>
                  <a:cubicBezTo>
                    <a:pt x="11" y="125"/>
                    <a:pt x="11" y="115"/>
                    <a:pt x="10" y="105"/>
                  </a:cubicBezTo>
                  <a:cubicBezTo>
                    <a:pt x="7" y="78"/>
                    <a:pt x="1" y="10"/>
                    <a:pt x="0" y="3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3"/>
                    <a:pt x="54" y="6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4" y="6"/>
                    <a:pt x="54" y="3"/>
                    <a:pt x="54" y="0"/>
                  </a:cubicBezTo>
                </a:path>
              </a:pathLst>
            </a:custGeom>
            <a:solidFill>
              <a:srgbClr val="8E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Sľiḋe">
              <a:extLst>
                <a:ext uri="{FF2B5EF4-FFF2-40B4-BE49-F238E27FC236}">
                  <a16:creationId xmlns:a16="http://schemas.microsoft.com/office/drawing/2014/main" id="{ACD4F37C-1C5C-49CC-8F63-11EE69EBCBD9}"/>
                </a:ext>
              </a:extLst>
            </p:cNvPr>
            <p:cNvSpPr/>
            <p:nvPr/>
          </p:nvSpPr>
          <p:spPr bwMode="auto">
            <a:xfrm>
              <a:off x="7839075" y="5757863"/>
              <a:ext cx="1588" cy="1588"/>
            </a:xfrm>
            <a:prstGeom prst="rect">
              <a:avLst/>
            </a:prstGeom>
            <a:solidFill>
              <a:srgbClr val="505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ṡḷîḍè">
              <a:extLst>
                <a:ext uri="{FF2B5EF4-FFF2-40B4-BE49-F238E27FC236}">
                  <a16:creationId xmlns:a16="http://schemas.microsoft.com/office/drawing/2014/main" id="{F8127A6E-11AF-4A99-A3D3-035C612B2ADB}"/>
                </a:ext>
              </a:extLst>
            </p:cNvPr>
            <p:cNvSpPr/>
            <p:nvPr/>
          </p:nvSpPr>
          <p:spPr bwMode="auto">
            <a:xfrm>
              <a:off x="7839075" y="5757863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ṣḷîďè">
              <a:extLst>
                <a:ext uri="{FF2B5EF4-FFF2-40B4-BE49-F238E27FC236}">
                  <a16:creationId xmlns:a16="http://schemas.microsoft.com/office/drawing/2014/main" id="{5A795D5A-13E0-474F-812E-5BB4515749EF}"/>
                </a:ext>
              </a:extLst>
            </p:cNvPr>
            <p:cNvSpPr/>
            <p:nvPr/>
          </p:nvSpPr>
          <p:spPr bwMode="auto">
            <a:xfrm>
              <a:off x="7543800" y="5757863"/>
              <a:ext cx="295275" cy="28575"/>
            </a:xfrm>
            <a:custGeom>
              <a:avLst/>
              <a:gdLst>
                <a:gd name="T0" fmla="*/ 41 w 41"/>
                <a:gd name="T1" fmla="*/ 0 h 4"/>
                <a:gd name="T2" fmla="*/ 0 w 41"/>
                <a:gd name="T3" fmla="*/ 4 h 4"/>
                <a:gd name="T4" fmla="*/ 0 w 41"/>
                <a:gd name="T5" fmla="*/ 4 h 4"/>
                <a:gd name="T6" fmla="*/ 41 w 41"/>
                <a:gd name="T7" fmla="*/ 0 h 4"/>
                <a:gd name="T8" fmla="*/ 41 w 4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">
                  <a:moveTo>
                    <a:pt x="41" y="0"/>
                  </a:moveTo>
                  <a:cubicBezTo>
                    <a:pt x="31" y="4"/>
                    <a:pt x="1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1" y="4"/>
                    <a:pt x="31" y="4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0B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ṣļïḍè">
              <a:extLst>
                <a:ext uri="{FF2B5EF4-FFF2-40B4-BE49-F238E27FC236}">
                  <a16:creationId xmlns:a16="http://schemas.microsoft.com/office/drawing/2014/main" id="{A8927206-6EC6-46A3-B504-A19CB47B20FE}"/>
                </a:ext>
              </a:extLst>
            </p:cNvPr>
            <p:cNvSpPr/>
            <p:nvPr/>
          </p:nvSpPr>
          <p:spPr bwMode="auto">
            <a:xfrm>
              <a:off x="7399338" y="4643438"/>
              <a:ext cx="461963" cy="1143000"/>
            </a:xfrm>
            <a:custGeom>
              <a:avLst/>
              <a:gdLst>
                <a:gd name="T0" fmla="*/ 54 w 64"/>
                <a:gd name="T1" fmla="*/ 0 h 159"/>
                <a:gd name="T2" fmla="*/ 7 w 64"/>
                <a:gd name="T3" fmla="*/ 2 h 159"/>
                <a:gd name="T4" fmla="*/ 0 w 64"/>
                <a:gd name="T5" fmla="*/ 2 h 159"/>
                <a:gd name="T6" fmla="*/ 0 w 64"/>
                <a:gd name="T7" fmla="*/ 3 h 159"/>
                <a:gd name="T8" fmla="*/ 10 w 64"/>
                <a:gd name="T9" fmla="*/ 105 h 159"/>
                <a:gd name="T10" fmla="*/ 12 w 64"/>
                <a:gd name="T11" fmla="*/ 133 h 159"/>
                <a:gd name="T12" fmla="*/ 12 w 64"/>
                <a:gd name="T13" fmla="*/ 159 h 159"/>
                <a:gd name="T14" fmla="*/ 20 w 64"/>
                <a:gd name="T15" fmla="*/ 159 h 159"/>
                <a:gd name="T16" fmla="*/ 61 w 64"/>
                <a:gd name="T17" fmla="*/ 155 h 159"/>
                <a:gd name="T18" fmla="*/ 61 w 64"/>
                <a:gd name="T19" fmla="*/ 155 h 159"/>
                <a:gd name="T20" fmla="*/ 64 w 64"/>
                <a:gd name="T21" fmla="*/ 154 h 159"/>
                <a:gd name="T22" fmla="*/ 64 w 64"/>
                <a:gd name="T23" fmla="*/ 154 h 159"/>
                <a:gd name="T24" fmla="*/ 55 w 64"/>
                <a:gd name="T25" fmla="*/ 155 h 159"/>
                <a:gd name="T26" fmla="*/ 20 w 64"/>
                <a:gd name="T27" fmla="*/ 148 h 159"/>
                <a:gd name="T28" fmla="*/ 17 w 64"/>
                <a:gd name="T29" fmla="*/ 90 h 159"/>
                <a:gd name="T30" fmla="*/ 23 w 64"/>
                <a:gd name="T31" fmla="*/ 82 h 159"/>
                <a:gd name="T32" fmla="*/ 16 w 64"/>
                <a:gd name="T33" fmla="*/ 73 h 159"/>
                <a:gd name="T34" fmla="*/ 12 w 64"/>
                <a:gd name="T35" fmla="*/ 31 h 159"/>
                <a:gd name="T36" fmla="*/ 30 w 64"/>
                <a:gd name="T37" fmla="*/ 11 h 159"/>
                <a:gd name="T38" fmla="*/ 55 w 64"/>
                <a:gd name="T39" fmla="*/ 10 h 159"/>
                <a:gd name="T40" fmla="*/ 54 w 64"/>
                <a:gd name="T4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159">
                  <a:moveTo>
                    <a:pt x="54" y="0"/>
                  </a:moveTo>
                  <a:cubicBezTo>
                    <a:pt x="44" y="1"/>
                    <a:pt x="27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10"/>
                    <a:pt x="7" y="78"/>
                    <a:pt x="10" y="105"/>
                  </a:cubicBezTo>
                  <a:cubicBezTo>
                    <a:pt x="11" y="115"/>
                    <a:pt x="11" y="125"/>
                    <a:pt x="12" y="133"/>
                  </a:cubicBezTo>
                  <a:cubicBezTo>
                    <a:pt x="13" y="148"/>
                    <a:pt x="12" y="159"/>
                    <a:pt x="12" y="159"/>
                  </a:cubicBezTo>
                  <a:cubicBezTo>
                    <a:pt x="12" y="159"/>
                    <a:pt x="15" y="159"/>
                    <a:pt x="20" y="159"/>
                  </a:cubicBezTo>
                  <a:cubicBezTo>
                    <a:pt x="31" y="159"/>
                    <a:pt x="51" y="159"/>
                    <a:pt x="61" y="155"/>
                  </a:cubicBezTo>
                  <a:cubicBezTo>
                    <a:pt x="61" y="155"/>
                    <a:pt x="61" y="155"/>
                    <a:pt x="61" y="155"/>
                  </a:cubicBezTo>
                  <a:cubicBezTo>
                    <a:pt x="62" y="155"/>
                    <a:pt x="63" y="155"/>
                    <a:pt x="64" y="154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1" y="154"/>
                    <a:pt x="58" y="155"/>
                    <a:pt x="55" y="155"/>
                  </a:cubicBezTo>
                  <a:cubicBezTo>
                    <a:pt x="35" y="155"/>
                    <a:pt x="20" y="148"/>
                    <a:pt x="20" y="148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20"/>
                    <a:pt x="19" y="11"/>
                    <a:pt x="30" y="11"/>
                  </a:cubicBezTo>
                  <a:cubicBezTo>
                    <a:pt x="39" y="10"/>
                    <a:pt x="50" y="10"/>
                    <a:pt x="55" y="10"/>
                  </a:cubicBezTo>
                  <a:cubicBezTo>
                    <a:pt x="54" y="6"/>
                    <a:pt x="54" y="3"/>
                    <a:pt x="54" y="0"/>
                  </a:cubicBezTo>
                </a:path>
              </a:pathLst>
            </a:custGeom>
            <a:solidFill>
              <a:srgbClr val="113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ṩľiḑe">
              <a:extLst>
                <a:ext uri="{FF2B5EF4-FFF2-40B4-BE49-F238E27FC236}">
                  <a16:creationId xmlns:a16="http://schemas.microsoft.com/office/drawing/2014/main" id="{7913960F-D75D-4D18-8362-50F56DFBC2AC}"/>
                </a:ext>
              </a:extLst>
            </p:cNvPr>
            <p:cNvSpPr/>
            <p:nvPr/>
          </p:nvSpPr>
          <p:spPr bwMode="auto">
            <a:xfrm>
              <a:off x="5815013" y="2427288"/>
              <a:ext cx="993775" cy="855663"/>
            </a:xfrm>
            <a:custGeom>
              <a:avLst/>
              <a:gdLst>
                <a:gd name="T0" fmla="*/ 138 w 138"/>
                <a:gd name="T1" fmla="*/ 0 h 119"/>
                <a:gd name="T2" fmla="*/ 86 w 138"/>
                <a:gd name="T3" fmla="*/ 75 h 119"/>
                <a:gd name="T4" fmla="*/ 11 w 138"/>
                <a:gd name="T5" fmla="*/ 74 h 119"/>
                <a:gd name="T6" fmla="*/ 10 w 138"/>
                <a:gd name="T7" fmla="*/ 110 h 119"/>
                <a:gd name="T8" fmla="*/ 106 w 138"/>
                <a:gd name="T9" fmla="*/ 119 h 119"/>
                <a:gd name="T10" fmla="*/ 138 w 138"/>
                <a:gd name="T11" fmla="*/ 85 h 119"/>
                <a:gd name="T12" fmla="*/ 138 w 138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19">
                  <a:moveTo>
                    <a:pt x="138" y="0"/>
                  </a:moveTo>
                  <a:cubicBezTo>
                    <a:pt x="86" y="75"/>
                    <a:pt x="86" y="75"/>
                    <a:pt x="86" y="75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4"/>
                    <a:pt x="0" y="95"/>
                    <a:pt x="10" y="110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0"/>
                    <a:pt x="138" y="0"/>
                    <a:pt x="138" y="0"/>
                  </a:cubicBezTo>
                </a:path>
              </a:pathLst>
            </a:custGeom>
            <a:solidFill>
              <a:srgbClr val="EB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ṥḷiḋé">
              <a:extLst>
                <a:ext uri="{FF2B5EF4-FFF2-40B4-BE49-F238E27FC236}">
                  <a16:creationId xmlns:a16="http://schemas.microsoft.com/office/drawing/2014/main" id="{3B9D64B2-8FBD-4B49-A51A-6F62BE38252B}"/>
                </a:ext>
              </a:extLst>
            </p:cNvPr>
            <p:cNvSpPr/>
            <p:nvPr/>
          </p:nvSpPr>
          <p:spPr bwMode="auto">
            <a:xfrm>
              <a:off x="6708775" y="2305051"/>
              <a:ext cx="1166813" cy="2359025"/>
            </a:xfrm>
            <a:custGeom>
              <a:avLst/>
              <a:gdLst>
                <a:gd name="T0" fmla="*/ 133 w 162"/>
                <a:gd name="T1" fmla="*/ 100 h 328"/>
                <a:gd name="T2" fmla="*/ 150 w 162"/>
                <a:gd name="T3" fmla="*/ 20 h 328"/>
                <a:gd name="T4" fmla="*/ 111 w 162"/>
                <a:gd name="T5" fmla="*/ 3 h 328"/>
                <a:gd name="T6" fmla="*/ 60 w 162"/>
                <a:gd name="T7" fmla="*/ 0 h 328"/>
                <a:gd name="T8" fmla="*/ 14 w 162"/>
                <a:gd name="T9" fmla="*/ 17 h 328"/>
                <a:gd name="T10" fmla="*/ 14 w 162"/>
                <a:gd name="T11" fmla="*/ 114 h 328"/>
                <a:gd name="T12" fmla="*/ 0 w 162"/>
                <a:gd name="T13" fmla="*/ 323 h 328"/>
                <a:gd name="T14" fmla="*/ 68 w 162"/>
                <a:gd name="T15" fmla="*/ 325 h 328"/>
                <a:gd name="T16" fmla="*/ 79 w 162"/>
                <a:gd name="T17" fmla="*/ 283 h 328"/>
                <a:gd name="T18" fmla="*/ 89 w 162"/>
                <a:gd name="T19" fmla="*/ 327 h 328"/>
                <a:gd name="T20" fmla="*/ 162 w 162"/>
                <a:gd name="T21" fmla="*/ 324 h 328"/>
                <a:gd name="T22" fmla="*/ 133 w 162"/>
                <a:gd name="T23" fmla="*/ 10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" h="328">
                  <a:moveTo>
                    <a:pt x="133" y="100"/>
                  </a:moveTo>
                  <a:cubicBezTo>
                    <a:pt x="150" y="20"/>
                    <a:pt x="150" y="20"/>
                    <a:pt x="150" y="20"/>
                  </a:cubicBezTo>
                  <a:cubicBezTo>
                    <a:pt x="111" y="3"/>
                    <a:pt x="111" y="3"/>
                    <a:pt x="111" y="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3" y="191"/>
                    <a:pt x="0" y="323"/>
                    <a:pt x="0" y="323"/>
                  </a:cubicBezTo>
                  <a:cubicBezTo>
                    <a:pt x="23" y="327"/>
                    <a:pt x="68" y="325"/>
                    <a:pt x="68" y="325"/>
                  </a:cubicBezTo>
                  <a:cubicBezTo>
                    <a:pt x="79" y="283"/>
                    <a:pt x="79" y="283"/>
                    <a:pt x="79" y="283"/>
                  </a:cubicBezTo>
                  <a:cubicBezTo>
                    <a:pt x="89" y="327"/>
                    <a:pt x="89" y="327"/>
                    <a:pt x="89" y="327"/>
                  </a:cubicBezTo>
                  <a:cubicBezTo>
                    <a:pt x="129" y="328"/>
                    <a:pt x="162" y="324"/>
                    <a:pt x="162" y="324"/>
                  </a:cubicBezTo>
                  <a:cubicBezTo>
                    <a:pt x="142" y="264"/>
                    <a:pt x="133" y="100"/>
                    <a:pt x="133" y="100"/>
                  </a:cubicBezTo>
                </a:path>
              </a:pathLst>
            </a:custGeom>
            <a:solidFill>
              <a:srgbClr val="EB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ṡ1ïḋé">
              <a:extLst>
                <a:ext uri="{FF2B5EF4-FFF2-40B4-BE49-F238E27FC236}">
                  <a16:creationId xmlns:a16="http://schemas.microsoft.com/office/drawing/2014/main" id="{F2D66CB6-9A20-4E60-8BBE-46BF10CB1E99}"/>
                </a:ext>
              </a:extLst>
            </p:cNvPr>
            <p:cNvSpPr/>
            <p:nvPr/>
          </p:nvSpPr>
          <p:spPr bwMode="auto">
            <a:xfrm>
              <a:off x="6851650" y="3822701"/>
              <a:ext cx="266700" cy="403225"/>
            </a:xfrm>
            <a:custGeom>
              <a:avLst/>
              <a:gdLst>
                <a:gd name="T0" fmla="*/ 0 w 37"/>
                <a:gd name="T1" fmla="*/ 0 h 56"/>
                <a:gd name="T2" fmla="*/ 37 w 37"/>
                <a:gd name="T3" fmla="*/ 3 h 56"/>
                <a:gd name="T4" fmla="*/ 33 w 37"/>
                <a:gd name="T5" fmla="*/ 45 h 56"/>
                <a:gd name="T6" fmla="*/ 24 w 37"/>
                <a:gd name="T7" fmla="*/ 53 h 56"/>
                <a:gd name="T8" fmla="*/ 10 w 37"/>
                <a:gd name="T9" fmla="*/ 52 h 56"/>
                <a:gd name="T10" fmla="*/ 0 w 37"/>
                <a:gd name="T11" fmla="*/ 44 h 56"/>
                <a:gd name="T12" fmla="*/ 0 w 37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56">
                  <a:moveTo>
                    <a:pt x="0" y="0"/>
                  </a:moveTo>
                  <a:cubicBezTo>
                    <a:pt x="0" y="0"/>
                    <a:pt x="19" y="4"/>
                    <a:pt x="37" y="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0" y="56"/>
                    <a:pt x="14" y="56"/>
                    <a:pt x="10" y="5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7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śliḋé">
              <a:extLst>
                <a:ext uri="{FF2B5EF4-FFF2-40B4-BE49-F238E27FC236}">
                  <a16:creationId xmlns:a16="http://schemas.microsoft.com/office/drawing/2014/main" id="{61885592-7E88-43EE-9C82-ADE6758319D7}"/>
                </a:ext>
              </a:extLst>
            </p:cNvPr>
            <p:cNvSpPr/>
            <p:nvPr/>
          </p:nvSpPr>
          <p:spPr bwMode="auto">
            <a:xfrm>
              <a:off x="7407275" y="3822701"/>
              <a:ext cx="266700" cy="403225"/>
            </a:xfrm>
            <a:custGeom>
              <a:avLst/>
              <a:gdLst>
                <a:gd name="T0" fmla="*/ 37 w 37"/>
                <a:gd name="T1" fmla="*/ 0 h 56"/>
                <a:gd name="T2" fmla="*/ 0 w 37"/>
                <a:gd name="T3" fmla="*/ 3 h 56"/>
                <a:gd name="T4" fmla="*/ 4 w 37"/>
                <a:gd name="T5" fmla="*/ 45 h 56"/>
                <a:gd name="T6" fmla="*/ 14 w 37"/>
                <a:gd name="T7" fmla="*/ 53 h 56"/>
                <a:gd name="T8" fmla="*/ 28 w 37"/>
                <a:gd name="T9" fmla="*/ 52 h 56"/>
                <a:gd name="T10" fmla="*/ 37 w 37"/>
                <a:gd name="T11" fmla="*/ 44 h 56"/>
                <a:gd name="T12" fmla="*/ 37 w 37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56">
                  <a:moveTo>
                    <a:pt x="37" y="0"/>
                  </a:moveTo>
                  <a:cubicBezTo>
                    <a:pt x="37" y="0"/>
                    <a:pt x="19" y="4"/>
                    <a:pt x="0" y="3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8" y="56"/>
                    <a:pt x="24" y="56"/>
                    <a:pt x="28" y="52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C7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ṧ1idê">
              <a:extLst>
                <a:ext uri="{FF2B5EF4-FFF2-40B4-BE49-F238E27FC236}">
                  <a16:creationId xmlns:a16="http://schemas.microsoft.com/office/drawing/2014/main" id="{771FC7E4-B566-4BFF-AFD2-CBFCCCDE0D29}"/>
                </a:ext>
              </a:extLst>
            </p:cNvPr>
            <p:cNvSpPr/>
            <p:nvPr/>
          </p:nvSpPr>
          <p:spPr bwMode="auto">
            <a:xfrm>
              <a:off x="7126288" y="2305051"/>
              <a:ext cx="382588" cy="900113"/>
            </a:xfrm>
            <a:custGeom>
              <a:avLst/>
              <a:gdLst>
                <a:gd name="T0" fmla="*/ 53 w 53"/>
                <a:gd name="T1" fmla="*/ 3 h 125"/>
                <a:gd name="T2" fmla="*/ 2 w 53"/>
                <a:gd name="T3" fmla="*/ 0 h 125"/>
                <a:gd name="T4" fmla="*/ 1 w 53"/>
                <a:gd name="T5" fmla="*/ 0 h 125"/>
                <a:gd name="T6" fmla="*/ 12 w 53"/>
                <a:gd name="T7" fmla="*/ 125 h 125"/>
                <a:gd name="T8" fmla="*/ 53 w 53"/>
                <a:gd name="T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25">
                  <a:moveTo>
                    <a:pt x="53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87"/>
                    <a:pt x="12" y="125"/>
                  </a:cubicBezTo>
                  <a:cubicBezTo>
                    <a:pt x="12" y="125"/>
                    <a:pt x="47" y="45"/>
                    <a:pt x="53" y="3"/>
                  </a:cubicBezTo>
                </a:path>
              </a:pathLst>
            </a:custGeom>
            <a:solidFill>
              <a:srgbClr val="45C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ṣḷïḓê">
              <a:extLst>
                <a:ext uri="{FF2B5EF4-FFF2-40B4-BE49-F238E27FC236}">
                  <a16:creationId xmlns:a16="http://schemas.microsoft.com/office/drawing/2014/main" id="{0E66481D-67C4-493C-8451-747BA610F13C}"/>
                </a:ext>
              </a:extLst>
            </p:cNvPr>
            <p:cNvSpPr/>
            <p:nvPr/>
          </p:nvSpPr>
          <p:spPr bwMode="auto">
            <a:xfrm>
              <a:off x="7191375" y="2420938"/>
              <a:ext cx="144463" cy="165100"/>
            </a:xfrm>
            <a:custGeom>
              <a:avLst/>
              <a:gdLst>
                <a:gd name="T0" fmla="*/ 12 w 20"/>
                <a:gd name="T1" fmla="*/ 0 h 23"/>
                <a:gd name="T2" fmla="*/ 0 w 20"/>
                <a:gd name="T3" fmla="*/ 14 h 23"/>
                <a:gd name="T4" fmla="*/ 6 w 20"/>
                <a:gd name="T5" fmla="*/ 23 h 23"/>
                <a:gd name="T6" fmla="*/ 16 w 20"/>
                <a:gd name="T7" fmla="*/ 23 h 23"/>
                <a:gd name="T8" fmla="*/ 20 w 20"/>
                <a:gd name="T9" fmla="*/ 20 h 23"/>
                <a:gd name="T10" fmla="*/ 12 w 20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2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1E4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ṥḷîḓê">
              <a:extLst>
                <a:ext uri="{FF2B5EF4-FFF2-40B4-BE49-F238E27FC236}">
                  <a16:creationId xmlns:a16="http://schemas.microsoft.com/office/drawing/2014/main" id="{B5BF58E9-556F-4F20-A77C-94624A0E5B46}"/>
                </a:ext>
              </a:extLst>
            </p:cNvPr>
            <p:cNvSpPr/>
            <p:nvPr/>
          </p:nvSpPr>
          <p:spPr bwMode="auto">
            <a:xfrm>
              <a:off x="7169150" y="2586038"/>
              <a:ext cx="158750" cy="619125"/>
            </a:xfrm>
            <a:custGeom>
              <a:avLst/>
              <a:gdLst>
                <a:gd name="T0" fmla="*/ 6 w 22"/>
                <a:gd name="T1" fmla="*/ 86 h 86"/>
                <a:gd name="T2" fmla="*/ 22 w 22"/>
                <a:gd name="T3" fmla="*/ 47 h 86"/>
                <a:gd name="T4" fmla="*/ 22 w 22"/>
                <a:gd name="T5" fmla="*/ 45 h 86"/>
                <a:gd name="T6" fmla="*/ 19 w 22"/>
                <a:gd name="T7" fmla="*/ 0 h 86"/>
                <a:gd name="T8" fmla="*/ 9 w 22"/>
                <a:gd name="T9" fmla="*/ 0 h 86"/>
                <a:gd name="T10" fmla="*/ 0 w 22"/>
                <a:gd name="T11" fmla="*/ 59 h 86"/>
                <a:gd name="T12" fmla="*/ 6 w 2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86">
                  <a:moveTo>
                    <a:pt x="6" y="86"/>
                  </a:moveTo>
                  <a:cubicBezTo>
                    <a:pt x="6" y="86"/>
                    <a:pt x="14" y="69"/>
                    <a:pt x="22" y="47"/>
                  </a:cubicBezTo>
                  <a:cubicBezTo>
                    <a:pt x="22" y="46"/>
                    <a:pt x="22" y="45"/>
                    <a:pt x="22" y="4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" y="69"/>
                    <a:pt x="4" y="79"/>
                    <a:pt x="6" y="86"/>
                  </a:cubicBezTo>
                  <a:close/>
                </a:path>
              </a:pathLst>
            </a:custGeom>
            <a:solidFill>
              <a:srgbClr val="1E4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ṥľiḑé">
              <a:extLst>
                <a:ext uri="{FF2B5EF4-FFF2-40B4-BE49-F238E27FC236}">
                  <a16:creationId xmlns:a16="http://schemas.microsoft.com/office/drawing/2014/main" id="{63342635-9220-48F1-AF93-5E7C6A29422A}"/>
                </a:ext>
              </a:extLst>
            </p:cNvPr>
            <p:cNvSpPr/>
            <p:nvPr/>
          </p:nvSpPr>
          <p:spPr bwMode="auto">
            <a:xfrm>
              <a:off x="5815013" y="2959101"/>
              <a:ext cx="142875" cy="260350"/>
            </a:xfrm>
            <a:custGeom>
              <a:avLst/>
              <a:gdLst>
                <a:gd name="T0" fmla="*/ 15 w 20"/>
                <a:gd name="T1" fmla="*/ 6 h 36"/>
                <a:gd name="T2" fmla="*/ 11 w 20"/>
                <a:gd name="T3" fmla="*/ 0 h 36"/>
                <a:gd name="T4" fmla="*/ 10 w 20"/>
                <a:gd name="T5" fmla="*/ 36 h 36"/>
                <a:gd name="T6" fmla="*/ 15 w 20"/>
                <a:gd name="T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6">
                  <a:moveTo>
                    <a:pt x="15" y="6"/>
                  </a:moveTo>
                  <a:cubicBezTo>
                    <a:pt x="13" y="2"/>
                    <a:pt x="11" y="0"/>
                    <a:pt x="11" y="0"/>
                  </a:cubicBezTo>
                  <a:cubicBezTo>
                    <a:pt x="11" y="0"/>
                    <a:pt x="0" y="21"/>
                    <a:pt x="10" y="36"/>
                  </a:cubicBezTo>
                  <a:cubicBezTo>
                    <a:pt x="20" y="25"/>
                    <a:pt x="16" y="9"/>
                    <a:pt x="15" y="6"/>
                  </a:cubicBezTo>
                </a:path>
              </a:pathLst>
            </a:custGeom>
            <a:solidFill>
              <a:srgbClr val="8F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ṩľiḋe">
              <a:extLst>
                <a:ext uri="{FF2B5EF4-FFF2-40B4-BE49-F238E27FC236}">
                  <a16:creationId xmlns:a16="http://schemas.microsoft.com/office/drawing/2014/main" id="{DD0CFB6C-7654-4886-81A1-78826EAD72EA}"/>
                </a:ext>
              </a:extLst>
            </p:cNvPr>
            <p:cNvSpPr/>
            <p:nvPr/>
          </p:nvSpPr>
          <p:spPr bwMode="auto">
            <a:xfrm>
              <a:off x="5324475" y="2887663"/>
              <a:ext cx="627063" cy="366713"/>
            </a:xfrm>
            <a:custGeom>
              <a:avLst/>
              <a:gdLst>
                <a:gd name="T0" fmla="*/ 69 w 87"/>
                <a:gd name="T1" fmla="*/ 13 h 51"/>
                <a:gd name="T2" fmla="*/ 56 w 87"/>
                <a:gd name="T3" fmla="*/ 2 h 51"/>
                <a:gd name="T4" fmla="*/ 43 w 87"/>
                <a:gd name="T5" fmla="*/ 7 h 51"/>
                <a:gd name="T6" fmla="*/ 11 w 87"/>
                <a:gd name="T7" fmla="*/ 1 h 51"/>
                <a:gd name="T8" fmla="*/ 8 w 87"/>
                <a:gd name="T9" fmla="*/ 12 h 51"/>
                <a:gd name="T10" fmla="*/ 36 w 87"/>
                <a:gd name="T11" fmla="*/ 17 h 51"/>
                <a:gd name="T12" fmla="*/ 33 w 87"/>
                <a:gd name="T13" fmla="*/ 31 h 51"/>
                <a:gd name="T14" fmla="*/ 35 w 87"/>
                <a:gd name="T15" fmla="*/ 39 h 51"/>
                <a:gd name="T16" fmla="*/ 40 w 87"/>
                <a:gd name="T17" fmla="*/ 46 h 51"/>
                <a:gd name="T18" fmla="*/ 49 w 87"/>
                <a:gd name="T19" fmla="*/ 51 h 51"/>
                <a:gd name="T20" fmla="*/ 65 w 87"/>
                <a:gd name="T21" fmla="*/ 46 h 51"/>
                <a:gd name="T22" fmla="*/ 82 w 87"/>
                <a:gd name="T23" fmla="*/ 39 h 51"/>
                <a:gd name="T24" fmla="*/ 83 w 87"/>
                <a:gd name="T25" fmla="*/ 17 h 51"/>
                <a:gd name="T26" fmla="*/ 69 w 87"/>
                <a:gd name="T27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51">
                  <a:moveTo>
                    <a:pt x="69" y="13"/>
                  </a:moveTo>
                  <a:cubicBezTo>
                    <a:pt x="64" y="11"/>
                    <a:pt x="63" y="3"/>
                    <a:pt x="56" y="2"/>
                  </a:cubicBezTo>
                  <a:cubicBezTo>
                    <a:pt x="49" y="1"/>
                    <a:pt x="43" y="7"/>
                    <a:pt x="43" y="7"/>
                  </a:cubicBezTo>
                  <a:cubicBezTo>
                    <a:pt x="43" y="7"/>
                    <a:pt x="18" y="4"/>
                    <a:pt x="11" y="1"/>
                  </a:cubicBezTo>
                  <a:cubicBezTo>
                    <a:pt x="5" y="0"/>
                    <a:pt x="0" y="6"/>
                    <a:pt x="8" y="12"/>
                  </a:cubicBezTo>
                  <a:cubicBezTo>
                    <a:pt x="14" y="14"/>
                    <a:pt x="33" y="16"/>
                    <a:pt x="36" y="1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4"/>
                    <a:pt x="33" y="37"/>
                    <a:pt x="35" y="39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2" y="50"/>
                    <a:pt x="46" y="51"/>
                    <a:pt x="49" y="51"/>
                  </a:cubicBezTo>
                  <a:cubicBezTo>
                    <a:pt x="54" y="51"/>
                    <a:pt x="61" y="49"/>
                    <a:pt x="65" y="46"/>
                  </a:cubicBezTo>
                  <a:cubicBezTo>
                    <a:pt x="71" y="40"/>
                    <a:pt x="75" y="39"/>
                    <a:pt x="82" y="39"/>
                  </a:cubicBezTo>
                  <a:cubicBezTo>
                    <a:pt x="82" y="39"/>
                    <a:pt x="87" y="29"/>
                    <a:pt x="83" y="17"/>
                  </a:cubicBezTo>
                  <a:cubicBezTo>
                    <a:pt x="83" y="17"/>
                    <a:pt x="75" y="15"/>
                    <a:pt x="69" y="13"/>
                  </a:cubicBezTo>
                </a:path>
              </a:pathLst>
            </a:custGeom>
            <a:solidFill>
              <a:srgbClr val="FFA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$lïďé">
              <a:extLst>
                <a:ext uri="{FF2B5EF4-FFF2-40B4-BE49-F238E27FC236}">
                  <a16:creationId xmlns:a16="http://schemas.microsoft.com/office/drawing/2014/main" id="{397A5BBF-F71B-4416-8AEF-67E4591911C6}"/>
                </a:ext>
              </a:extLst>
            </p:cNvPr>
            <p:cNvSpPr/>
            <p:nvPr/>
          </p:nvSpPr>
          <p:spPr bwMode="auto">
            <a:xfrm>
              <a:off x="5613400" y="2930526"/>
              <a:ext cx="122238" cy="180975"/>
            </a:xfrm>
            <a:custGeom>
              <a:avLst/>
              <a:gdLst>
                <a:gd name="T0" fmla="*/ 17 w 17"/>
                <a:gd name="T1" fmla="*/ 6 h 25"/>
                <a:gd name="T2" fmla="*/ 15 w 17"/>
                <a:gd name="T3" fmla="*/ 9 h 25"/>
                <a:gd name="T4" fmla="*/ 11 w 17"/>
                <a:gd name="T5" fmla="*/ 12 h 25"/>
                <a:gd name="T6" fmla="*/ 10 w 17"/>
                <a:gd name="T7" fmla="*/ 12 h 25"/>
                <a:gd name="T8" fmla="*/ 10 w 17"/>
                <a:gd name="T9" fmla="*/ 13 h 25"/>
                <a:gd name="T10" fmla="*/ 12 w 17"/>
                <a:gd name="T11" fmla="*/ 16 h 25"/>
                <a:gd name="T12" fmla="*/ 12 w 17"/>
                <a:gd name="T13" fmla="*/ 20 h 25"/>
                <a:gd name="T14" fmla="*/ 9 w 17"/>
                <a:gd name="T15" fmla="*/ 23 h 25"/>
                <a:gd name="T16" fmla="*/ 6 w 17"/>
                <a:gd name="T17" fmla="*/ 23 h 25"/>
                <a:gd name="T18" fmla="*/ 5 w 17"/>
                <a:gd name="T19" fmla="*/ 21 h 25"/>
                <a:gd name="T20" fmla="*/ 5 w 17"/>
                <a:gd name="T21" fmla="*/ 20 h 25"/>
                <a:gd name="T22" fmla="*/ 5 w 17"/>
                <a:gd name="T23" fmla="*/ 19 h 25"/>
                <a:gd name="T24" fmla="*/ 3 w 17"/>
                <a:gd name="T25" fmla="*/ 15 h 25"/>
                <a:gd name="T26" fmla="*/ 1 w 17"/>
                <a:gd name="T27" fmla="*/ 11 h 25"/>
                <a:gd name="T28" fmla="*/ 1 w 17"/>
                <a:gd name="T29" fmla="*/ 9 h 25"/>
                <a:gd name="T30" fmla="*/ 2 w 17"/>
                <a:gd name="T31" fmla="*/ 7 h 25"/>
                <a:gd name="T32" fmla="*/ 8 w 17"/>
                <a:gd name="T33" fmla="*/ 0 h 25"/>
                <a:gd name="T34" fmla="*/ 5 w 17"/>
                <a:gd name="T35" fmla="*/ 3 h 25"/>
                <a:gd name="T36" fmla="*/ 1 w 17"/>
                <a:gd name="T37" fmla="*/ 7 h 25"/>
                <a:gd name="T38" fmla="*/ 0 w 17"/>
                <a:gd name="T39" fmla="*/ 9 h 25"/>
                <a:gd name="T40" fmla="*/ 0 w 17"/>
                <a:gd name="T41" fmla="*/ 11 h 25"/>
                <a:gd name="T42" fmla="*/ 1 w 17"/>
                <a:gd name="T43" fmla="*/ 16 h 25"/>
                <a:gd name="T44" fmla="*/ 3 w 17"/>
                <a:gd name="T45" fmla="*/ 20 h 25"/>
                <a:gd name="T46" fmla="*/ 3 w 17"/>
                <a:gd name="T47" fmla="*/ 21 h 25"/>
                <a:gd name="T48" fmla="*/ 3 w 17"/>
                <a:gd name="T49" fmla="*/ 22 h 25"/>
                <a:gd name="T50" fmla="*/ 5 w 17"/>
                <a:gd name="T51" fmla="*/ 24 h 25"/>
                <a:gd name="T52" fmla="*/ 11 w 17"/>
                <a:gd name="T53" fmla="*/ 24 h 25"/>
                <a:gd name="T54" fmla="*/ 14 w 17"/>
                <a:gd name="T55" fmla="*/ 20 h 25"/>
                <a:gd name="T56" fmla="*/ 14 w 17"/>
                <a:gd name="T57" fmla="*/ 20 h 25"/>
                <a:gd name="T58" fmla="*/ 14 w 17"/>
                <a:gd name="T59" fmla="*/ 20 h 25"/>
                <a:gd name="T60" fmla="*/ 13 w 17"/>
                <a:gd name="T61" fmla="*/ 16 h 25"/>
                <a:gd name="T62" fmla="*/ 12 w 17"/>
                <a:gd name="T63" fmla="*/ 12 h 25"/>
                <a:gd name="T64" fmla="*/ 15 w 17"/>
                <a:gd name="T65" fmla="*/ 10 h 25"/>
                <a:gd name="T66" fmla="*/ 17 w 17"/>
                <a:gd name="T6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25">
                  <a:moveTo>
                    <a:pt x="17" y="6"/>
                  </a:moveTo>
                  <a:cubicBezTo>
                    <a:pt x="17" y="7"/>
                    <a:pt x="16" y="8"/>
                    <a:pt x="15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5"/>
                    <a:pt x="12" y="16"/>
                  </a:cubicBezTo>
                  <a:cubicBezTo>
                    <a:pt x="12" y="17"/>
                    <a:pt x="12" y="18"/>
                    <a:pt x="12" y="20"/>
                  </a:cubicBezTo>
                  <a:cubicBezTo>
                    <a:pt x="11" y="21"/>
                    <a:pt x="10" y="22"/>
                    <a:pt x="9" y="23"/>
                  </a:cubicBezTo>
                  <a:cubicBezTo>
                    <a:pt x="8" y="23"/>
                    <a:pt x="7" y="23"/>
                    <a:pt x="6" y="23"/>
                  </a:cubicBezTo>
                  <a:cubicBezTo>
                    <a:pt x="6" y="22"/>
                    <a:pt x="6" y="22"/>
                    <a:pt x="5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5" y="19"/>
                  </a:cubicBezTo>
                  <a:cubicBezTo>
                    <a:pt x="5" y="18"/>
                    <a:pt x="4" y="16"/>
                    <a:pt x="3" y="15"/>
                  </a:cubicBezTo>
                  <a:cubicBezTo>
                    <a:pt x="2" y="14"/>
                    <a:pt x="2" y="12"/>
                    <a:pt x="1" y="11"/>
                  </a:cubicBezTo>
                  <a:cubicBezTo>
                    <a:pt x="1" y="10"/>
                    <a:pt x="1" y="10"/>
                    <a:pt x="1" y="9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4" y="5"/>
                    <a:pt x="6" y="3"/>
                    <a:pt x="8" y="0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3" y="4"/>
                    <a:pt x="2" y="6"/>
                    <a:pt x="1" y="7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3"/>
                    <a:pt x="1" y="14"/>
                    <a:pt x="1" y="16"/>
                  </a:cubicBezTo>
                  <a:cubicBezTo>
                    <a:pt x="2" y="17"/>
                    <a:pt x="3" y="18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3"/>
                    <a:pt x="4" y="24"/>
                    <a:pt x="5" y="24"/>
                  </a:cubicBezTo>
                  <a:cubicBezTo>
                    <a:pt x="7" y="25"/>
                    <a:pt x="9" y="25"/>
                    <a:pt x="11" y="24"/>
                  </a:cubicBezTo>
                  <a:cubicBezTo>
                    <a:pt x="12" y="23"/>
                    <a:pt x="13" y="22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9"/>
                    <a:pt x="14" y="17"/>
                    <a:pt x="13" y="16"/>
                  </a:cubicBezTo>
                  <a:cubicBezTo>
                    <a:pt x="13" y="15"/>
                    <a:pt x="12" y="14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6" y="9"/>
                    <a:pt x="17" y="7"/>
                    <a:pt x="17" y="6"/>
                  </a:cubicBezTo>
                </a:path>
              </a:pathLst>
            </a:custGeom>
            <a:solidFill>
              <a:srgbClr val="FF7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šľîḓé">
              <a:extLst>
                <a:ext uri="{FF2B5EF4-FFF2-40B4-BE49-F238E27FC236}">
                  <a16:creationId xmlns:a16="http://schemas.microsoft.com/office/drawing/2014/main" id="{4EC275B0-584C-444E-B145-93B758B244C0}"/>
                </a:ext>
              </a:extLst>
            </p:cNvPr>
            <p:cNvSpPr/>
            <p:nvPr/>
          </p:nvSpPr>
          <p:spPr bwMode="auto">
            <a:xfrm>
              <a:off x="5375275" y="2967038"/>
              <a:ext cx="6350" cy="793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252B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$ḷíḋé">
              <a:extLst>
                <a:ext uri="{FF2B5EF4-FFF2-40B4-BE49-F238E27FC236}">
                  <a16:creationId xmlns:a16="http://schemas.microsoft.com/office/drawing/2014/main" id="{6FDEEA73-622A-4B5A-9B83-2407AFFC3E7D}"/>
                </a:ext>
              </a:extLst>
            </p:cNvPr>
            <p:cNvSpPr/>
            <p:nvPr/>
          </p:nvSpPr>
          <p:spPr bwMode="auto">
            <a:xfrm>
              <a:off x="5353050" y="2924176"/>
              <a:ext cx="252413" cy="85725"/>
            </a:xfrm>
            <a:custGeom>
              <a:avLst/>
              <a:gdLst>
                <a:gd name="T0" fmla="*/ 0 w 35"/>
                <a:gd name="T1" fmla="*/ 0 h 12"/>
                <a:gd name="T2" fmla="*/ 3 w 35"/>
                <a:gd name="T3" fmla="*/ 6 h 12"/>
                <a:gd name="T4" fmla="*/ 4 w 35"/>
                <a:gd name="T5" fmla="*/ 7 h 12"/>
                <a:gd name="T6" fmla="*/ 4 w 35"/>
                <a:gd name="T7" fmla="*/ 7 h 12"/>
                <a:gd name="T8" fmla="*/ 32 w 35"/>
                <a:gd name="T9" fmla="*/ 12 h 12"/>
                <a:gd name="T10" fmla="*/ 35 w 35"/>
                <a:gd name="T11" fmla="*/ 9 h 12"/>
                <a:gd name="T12" fmla="*/ 17 w 35"/>
                <a:gd name="T13" fmla="*/ 7 h 12"/>
                <a:gd name="T14" fmla="*/ 0 w 3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">
                  <a:moveTo>
                    <a:pt x="0" y="0"/>
                  </a:moveTo>
                  <a:cubicBezTo>
                    <a:pt x="0" y="2"/>
                    <a:pt x="0" y="4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0" y="9"/>
                    <a:pt x="29" y="11"/>
                    <a:pt x="32" y="12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26" y="8"/>
                    <a:pt x="17" y="7"/>
                  </a:cubicBezTo>
                  <a:cubicBezTo>
                    <a:pt x="10" y="6"/>
                    <a:pt x="1" y="1"/>
                    <a:pt x="0" y="0"/>
                  </a:cubicBezTo>
                </a:path>
              </a:pathLst>
            </a:custGeom>
            <a:solidFill>
              <a:srgbClr val="FF8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$ļíḑé">
              <a:extLst>
                <a:ext uri="{FF2B5EF4-FFF2-40B4-BE49-F238E27FC236}">
                  <a16:creationId xmlns:a16="http://schemas.microsoft.com/office/drawing/2014/main" id="{05B6AEE7-B648-4B7D-BD69-206EA0036F1E}"/>
                </a:ext>
              </a:extLst>
            </p:cNvPr>
            <p:cNvSpPr/>
            <p:nvPr/>
          </p:nvSpPr>
          <p:spPr bwMode="auto">
            <a:xfrm>
              <a:off x="5627688" y="3146426"/>
              <a:ext cx="128588" cy="87313"/>
            </a:xfrm>
            <a:custGeom>
              <a:avLst/>
              <a:gdLst>
                <a:gd name="T0" fmla="*/ 0 w 18"/>
                <a:gd name="T1" fmla="*/ 6 h 12"/>
                <a:gd name="T2" fmla="*/ 6 w 18"/>
                <a:gd name="T3" fmla="*/ 1 h 12"/>
                <a:gd name="T4" fmla="*/ 15 w 18"/>
                <a:gd name="T5" fmla="*/ 1 h 12"/>
                <a:gd name="T6" fmla="*/ 18 w 18"/>
                <a:gd name="T7" fmla="*/ 4 h 12"/>
                <a:gd name="T8" fmla="*/ 17 w 18"/>
                <a:gd name="T9" fmla="*/ 9 h 12"/>
                <a:gd name="T10" fmla="*/ 16 w 18"/>
                <a:gd name="T11" fmla="*/ 11 h 12"/>
                <a:gd name="T12" fmla="*/ 14 w 18"/>
                <a:gd name="T13" fmla="*/ 11 h 12"/>
                <a:gd name="T14" fmla="*/ 10 w 18"/>
                <a:gd name="T15" fmla="*/ 12 h 12"/>
                <a:gd name="T16" fmla="*/ 13 w 18"/>
                <a:gd name="T17" fmla="*/ 10 h 12"/>
                <a:gd name="T18" fmla="*/ 15 w 18"/>
                <a:gd name="T19" fmla="*/ 9 h 12"/>
                <a:gd name="T20" fmla="*/ 16 w 18"/>
                <a:gd name="T21" fmla="*/ 8 h 12"/>
                <a:gd name="T22" fmla="*/ 14 w 18"/>
                <a:gd name="T23" fmla="*/ 3 h 12"/>
                <a:gd name="T24" fmla="*/ 7 w 18"/>
                <a:gd name="T25" fmla="*/ 3 h 12"/>
                <a:gd name="T26" fmla="*/ 0 w 18"/>
                <a:gd name="T2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cubicBezTo>
                    <a:pt x="2" y="4"/>
                    <a:pt x="4" y="2"/>
                    <a:pt x="6" y="1"/>
                  </a:cubicBezTo>
                  <a:cubicBezTo>
                    <a:pt x="9" y="0"/>
                    <a:pt x="12" y="0"/>
                    <a:pt x="15" y="1"/>
                  </a:cubicBezTo>
                  <a:cubicBezTo>
                    <a:pt x="16" y="2"/>
                    <a:pt x="17" y="3"/>
                    <a:pt x="18" y="4"/>
                  </a:cubicBezTo>
                  <a:cubicBezTo>
                    <a:pt x="18" y="6"/>
                    <a:pt x="18" y="8"/>
                    <a:pt x="17" y="9"/>
                  </a:cubicBezTo>
                  <a:cubicBezTo>
                    <a:pt x="17" y="10"/>
                    <a:pt x="17" y="10"/>
                    <a:pt x="16" y="11"/>
                  </a:cubicBezTo>
                  <a:cubicBezTo>
                    <a:pt x="15" y="11"/>
                    <a:pt x="14" y="11"/>
                    <a:pt x="14" y="11"/>
                  </a:cubicBezTo>
                  <a:cubicBezTo>
                    <a:pt x="13" y="11"/>
                    <a:pt x="11" y="12"/>
                    <a:pt x="10" y="12"/>
                  </a:cubicBezTo>
                  <a:cubicBezTo>
                    <a:pt x="11" y="11"/>
                    <a:pt x="12" y="11"/>
                    <a:pt x="13" y="10"/>
                  </a:cubicBezTo>
                  <a:cubicBezTo>
                    <a:pt x="14" y="10"/>
                    <a:pt x="15" y="10"/>
                    <a:pt x="15" y="9"/>
                  </a:cubicBezTo>
                  <a:cubicBezTo>
                    <a:pt x="15" y="9"/>
                    <a:pt x="16" y="9"/>
                    <a:pt x="16" y="8"/>
                  </a:cubicBezTo>
                  <a:cubicBezTo>
                    <a:pt x="17" y="6"/>
                    <a:pt x="16" y="4"/>
                    <a:pt x="14" y="3"/>
                  </a:cubicBezTo>
                  <a:cubicBezTo>
                    <a:pt x="12" y="2"/>
                    <a:pt x="9" y="2"/>
                    <a:pt x="7" y="3"/>
                  </a:cubicBezTo>
                  <a:cubicBezTo>
                    <a:pt x="4" y="4"/>
                    <a:pt x="2" y="5"/>
                    <a:pt x="0" y="6"/>
                  </a:cubicBezTo>
                </a:path>
              </a:pathLst>
            </a:custGeom>
            <a:solidFill>
              <a:srgbClr val="FF7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slîḓé">
              <a:extLst>
                <a:ext uri="{FF2B5EF4-FFF2-40B4-BE49-F238E27FC236}">
                  <a16:creationId xmlns:a16="http://schemas.microsoft.com/office/drawing/2014/main" id="{F4AD42AC-2494-464F-BE7D-4F852B69013E}"/>
                </a:ext>
              </a:extLst>
            </p:cNvPr>
            <p:cNvSpPr/>
            <p:nvPr/>
          </p:nvSpPr>
          <p:spPr bwMode="auto">
            <a:xfrm>
              <a:off x="5605463" y="3089276"/>
              <a:ext cx="158750" cy="79375"/>
            </a:xfrm>
            <a:custGeom>
              <a:avLst/>
              <a:gdLst>
                <a:gd name="T0" fmla="*/ 0 w 22"/>
                <a:gd name="T1" fmla="*/ 5 h 11"/>
                <a:gd name="T2" fmla="*/ 8 w 22"/>
                <a:gd name="T3" fmla="*/ 1 h 11"/>
                <a:gd name="T4" fmla="*/ 17 w 22"/>
                <a:gd name="T5" fmla="*/ 0 h 11"/>
                <a:gd name="T6" fmla="*/ 21 w 22"/>
                <a:gd name="T7" fmla="*/ 3 h 11"/>
                <a:gd name="T8" fmla="*/ 21 w 22"/>
                <a:gd name="T9" fmla="*/ 8 h 11"/>
                <a:gd name="T10" fmla="*/ 19 w 22"/>
                <a:gd name="T11" fmla="*/ 9 h 11"/>
                <a:gd name="T12" fmla="*/ 17 w 22"/>
                <a:gd name="T13" fmla="*/ 10 h 11"/>
                <a:gd name="T14" fmla="*/ 12 w 22"/>
                <a:gd name="T15" fmla="*/ 11 h 11"/>
                <a:gd name="T16" fmla="*/ 16 w 22"/>
                <a:gd name="T17" fmla="*/ 9 h 11"/>
                <a:gd name="T18" fmla="*/ 18 w 22"/>
                <a:gd name="T19" fmla="*/ 8 h 11"/>
                <a:gd name="T20" fmla="*/ 20 w 22"/>
                <a:gd name="T21" fmla="*/ 7 h 11"/>
                <a:gd name="T22" fmla="*/ 19 w 22"/>
                <a:gd name="T23" fmla="*/ 4 h 11"/>
                <a:gd name="T24" fmla="*/ 16 w 22"/>
                <a:gd name="T25" fmla="*/ 2 h 11"/>
                <a:gd name="T26" fmla="*/ 8 w 22"/>
                <a:gd name="T27" fmla="*/ 3 h 11"/>
                <a:gd name="T28" fmla="*/ 0 w 22"/>
                <a:gd name="T2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1">
                  <a:moveTo>
                    <a:pt x="0" y="5"/>
                  </a:moveTo>
                  <a:cubicBezTo>
                    <a:pt x="2" y="3"/>
                    <a:pt x="5" y="2"/>
                    <a:pt x="8" y="1"/>
                  </a:cubicBezTo>
                  <a:cubicBezTo>
                    <a:pt x="10" y="0"/>
                    <a:pt x="14" y="0"/>
                    <a:pt x="17" y="0"/>
                  </a:cubicBezTo>
                  <a:cubicBezTo>
                    <a:pt x="18" y="1"/>
                    <a:pt x="20" y="1"/>
                    <a:pt x="21" y="3"/>
                  </a:cubicBezTo>
                  <a:cubicBezTo>
                    <a:pt x="22" y="4"/>
                    <a:pt x="22" y="7"/>
                    <a:pt x="21" y="8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0"/>
                    <a:pt x="17" y="10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4" y="10"/>
                    <a:pt x="15" y="9"/>
                    <a:pt x="16" y="9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9" y="8"/>
                    <a:pt x="19" y="8"/>
                    <a:pt x="20" y="7"/>
                  </a:cubicBezTo>
                  <a:cubicBezTo>
                    <a:pt x="20" y="6"/>
                    <a:pt x="20" y="5"/>
                    <a:pt x="19" y="4"/>
                  </a:cubicBezTo>
                  <a:cubicBezTo>
                    <a:pt x="19" y="3"/>
                    <a:pt x="17" y="3"/>
                    <a:pt x="16" y="2"/>
                  </a:cubicBezTo>
                  <a:cubicBezTo>
                    <a:pt x="14" y="2"/>
                    <a:pt x="11" y="2"/>
                    <a:pt x="8" y="3"/>
                  </a:cubicBezTo>
                  <a:cubicBezTo>
                    <a:pt x="5" y="3"/>
                    <a:pt x="2" y="4"/>
                    <a:pt x="0" y="5"/>
                  </a:cubicBezTo>
                </a:path>
              </a:pathLst>
            </a:custGeom>
            <a:solidFill>
              <a:srgbClr val="FF7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ṩľîḓé">
              <a:extLst>
                <a:ext uri="{FF2B5EF4-FFF2-40B4-BE49-F238E27FC236}">
                  <a16:creationId xmlns:a16="http://schemas.microsoft.com/office/drawing/2014/main" id="{AD471A1A-EEDE-4CF3-B195-2CB7512DED3A}"/>
                </a:ext>
              </a:extLst>
            </p:cNvPr>
            <p:cNvSpPr/>
            <p:nvPr/>
          </p:nvSpPr>
          <p:spPr bwMode="auto">
            <a:xfrm>
              <a:off x="5692775" y="3024188"/>
              <a:ext cx="71438" cy="73025"/>
            </a:xfrm>
            <a:custGeom>
              <a:avLst/>
              <a:gdLst>
                <a:gd name="T0" fmla="*/ 2 w 10"/>
                <a:gd name="T1" fmla="*/ 0 h 10"/>
                <a:gd name="T2" fmla="*/ 7 w 10"/>
                <a:gd name="T3" fmla="*/ 1 h 10"/>
                <a:gd name="T4" fmla="*/ 10 w 10"/>
                <a:gd name="T5" fmla="*/ 6 h 10"/>
                <a:gd name="T6" fmla="*/ 8 w 10"/>
                <a:gd name="T7" fmla="*/ 9 h 10"/>
                <a:gd name="T8" fmla="*/ 7 w 10"/>
                <a:gd name="T9" fmla="*/ 9 h 10"/>
                <a:gd name="T10" fmla="*/ 5 w 10"/>
                <a:gd name="T11" fmla="*/ 10 h 10"/>
                <a:gd name="T12" fmla="*/ 0 w 10"/>
                <a:gd name="T13" fmla="*/ 10 h 10"/>
                <a:gd name="T14" fmla="*/ 5 w 10"/>
                <a:gd name="T15" fmla="*/ 8 h 10"/>
                <a:gd name="T16" fmla="*/ 7 w 10"/>
                <a:gd name="T17" fmla="*/ 7 h 10"/>
                <a:gd name="T18" fmla="*/ 8 w 10"/>
                <a:gd name="T19" fmla="*/ 6 h 10"/>
                <a:gd name="T20" fmla="*/ 6 w 10"/>
                <a:gd name="T21" fmla="*/ 2 h 10"/>
                <a:gd name="T22" fmla="*/ 2 w 10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3" y="0"/>
                    <a:pt x="5" y="0"/>
                    <a:pt x="7" y="1"/>
                  </a:cubicBezTo>
                  <a:cubicBezTo>
                    <a:pt x="8" y="2"/>
                    <a:pt x="10" y="4"/>
                    <a:pt x="10" y="6"/>
                  </a:cubicBezTo>
                  <a:cubicBezTo>
                    <a:pt x="10" y="7"/>
                    <a:pt x="9" y="8"/>
                    <a:pt x="8" y="9"/>
                  </a:cubicBezTo>
                  <a:cubicBezTo>
                    <a:pt x="8" y="9"/>
                    <a:pt x="7" y="9"/>
                    <a:pt x="7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2" y="9"/>
                    <a:pt x="3" y="9"/>
                    <a:pt x="5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7" y="7"/>
                    <a:pt x="8" y="6"/>
                    <a:pt x="8" y="6"/>
                  </a:cubicBezTo>
                  <a:cubicBezTo>
                    <a:pt x="8" y="5"/>
                    <a:pt x="7" y="3"/>
                    <a:pt x="6" y="2"/>
                  </a:cubicBezTo>
                  <a:cubicBezTo>
                    <a:pt x="5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7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ṧļiḍê">
              <a:extLst>
                <a:ext uri="{FF2B5EF4-FFF2-40B4-BE49-F238E27FC236}">
                  <a16:creationId xmlns:a16="http://schemas.microsoft.com/office/drawing/2014/main" id="{04C75ECF-714F-4AFC-99DB-EC104F844CCC}"/>
                </a:ext>
              </a:extLst>
            </p:cNvPr>
            <p:cNvSpPr/>
            <p:nvPr/>
          </p:nvSpPr>
          <p:spPr bwMode="auto">
            <a:xfrm>
              <a:off x="5741988" y="3175001"/>
              <a:ext cx="122238" cy="65088"/>
            </a:xfrm>
            <a:custGeom>
              <a:avLst/>
              <a:gdLst>
                <a:gd name="T0" fmla="*/ 17 w 17"/>
                <a:gd name="T1" fmla="*/ 0 h 9"/>
                <a:gd name="T2" fmla="*/ 7 w 17"/>
                <a:gd name="T3" fmla="*/ 6 h 9"/>
                <a:gd name="T4" fmla="*/ 0 w 17"/>
                <a:gd name="T5" fmla="*/ 9 h 9"/>
                <a:gd name="T6" fmla="*/ 7 w 17"/>
                <a:gd name="T7" fmla="*/ 6 h 9"/>
                <a:gd name="T8" fmla="*/ 17 w 17"/>
                <a:gd name="T9" fmla="*/ 0 h 9"/>
                <a:gd name="T10" fmla="*/ 17 w 1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cubicBezTo>
                    <a:pt x="13" y="1"/>
                    <a:pt x="11" y="3"/>
                    <a:pt x="7" y="6"/>
                  </a:cubicBezTo>
                  <a:cubicBezTo>
                    <a:pt x="5" y="8"/>
                    <a:pt x="3" y="9"/>
                    <a:pt x="0" y="9"/>
                  </a:cubicBezTo>
                  <a:cubicBezTo>
                    <a:pt x="3" y="9"/>
                    <a:pt x="5" y="8"/>
                    <a:pt x="7" y="6"/>
                  </a:cubicBezTo>
                  <a:cubicBezTo>
                    <a:pt x="11" y="3"/>
                    <a:pt x="13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AEB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šḻïḋè">
              <a:extLst>
                <a:ext uri="{FF2B5EF4-FFF2-40B4-BE49-F238E27FC236}">
                  <a16:creationId xmlns:a16="http://schemas.microsoft.com/office/drawing/2014/main" id="{21FB21C2-FEB8-460B-8B60-826E5BDE0F20}"/>
                </a:ext>
              </a:extLst>
            </p:cNvPr>
            <p:cNvSpPr/>
            <p:nvPr/>
          </p:nvSpPr>
          <p:spPr bwMode="auto">
            <a:xfrm>
              <a:off x="5864225" y="3168651"/>
              <a:ext cx="50800" cy="6350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0 w 7"/>
                <a:gd name="T5" fmla="*/ 1 h 1"/>
                <a:gd name="T6" fmla="*/ 7 w 7"/>
                <a:gd name="T7" fmla="*/ 0 h 1"/>
                <a:gd name="T8" fmla="*/ 7 w 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8FA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Slîḍe">
              <a:extLst>
                <a:ext uri="{FF2B5EF4-FFF2-40B4-BE49-F238E27FC236}">
                  <a16:creationId xmlns:a16="http://schemas.microsoft.com/office/drawing/2014/main" id="{F4C5898A-9946-4E68-B7E8-0E8CA0F434C9}"/>
                </a:ext>
              </a:extLst>
            </p:cNvPr>
            <p:cNvSpPr/>
            <p:nvPr/>
          </p:nvSpPr>
          <p:spPr bwMode="auto">
            <a:xfrm>
              <a:off x="5627688" y="3003551"/>
              <a:ext cx="309563" cy="250825"/>
            </a:xfrm>
            <a:custGeom>
              <a:avLst/>
              <a:gdLst>
                <a:gd name="T0" fmla="*/ 36 w 43"/>
                <a:gd name="T1" fmla="*/ 0 h 35"/>
                <a:gd name="T2" fmla="*/ 39 w 43"/>
                <a:gd name="T3" fmla="*/ 13 h 35"/>
                <a:gd name="T4" fmla="*/ 28 w 43"/>
                <a:gd name="T5" fmla="*/ 20 h 35"/>
                <a:gd name="T6" fmla="*/ 18 w 43"/>
                <a:gd name="T7" fmla="*/ 24 h 35"/>
                <a:gd name="T8" fmla="*/ 17 w 43"/>
                <a:gd name="T9" fmla="*/ 30 h 35"/>
                <a:gd name="T10" fmla="*/ 16 w 43"/>
                <a:gd name="T11" fmla="*/ 31 h 35"/>
                <a:gd name="T12" fmla="*/ 14 w 43"/>
                <a:gd name="T13" fmla="*/ 31 h 35"/>
                <a:gd name="T14" fmla="*/ 13 w 43"/>
                <a:gd name="T15" fmla="*/ 31 h 35"/>
                <a:gd name="T16" fmla="*/ 10 w 43"/>
                <a:gd name="T17" fmla="*/ 32 h 35"/>
                <a:gd name="T18" fmla="*/ 10 w 43"/>
                <a:gd name="T19" fmla="*/ 32 h 35"/>
                <a:gd name="T20" fmla="*/ 10 w 43"/>
                <a:gd name="T21" fmla="*/ 32 h 35"/>
                <a:gd name="T22" fmla="*/ 10 w 43"/>
                <a:gd name="T23" fmla="*/ 32 h 35"/>
                <a:gd name="T24" fmla="*/ 3 w 43"/>
                <a:gd name="T25" fmla="*/ 34 h 35"/>
                <a:gd name="T26" fmla="*/ 0 w 43"/>
                <a:gd name="T27" fmla="*/ 33 h 35"/>
                <a:gd name="T28" fmla="*/ 6 w 43"/>
                <a:gd name="T29" fmla="*/ 35 h 35"/>
                <a:gd name="T30" fmla="*/ 7 w 43"/>
                <a:gd name="T31" fmla="*/ 35 h 35"/>
                <a:gd name="T32" fmla="*/ 16 w 43"/>
                <a:gd name="T33" fmla="*/ 33 h 35"/>
                <a:gd name="T34" fmla="*/ 23 w 43"/>
                <a:gd name="T35" fmla="*/ 30 h 35"/>
                <a:gd name="T36" fmla="*/ 33 w 43"/>
                <a:gd name="T37" fmla="*/ 24 h 35"/>
                <a:gd name="T38" fmla="*/ 33 w 43"/>
                <a:gd name="T39" fmla="*/ 24 h 35"/>
                <a:gd name="T40" fmla="*/ 40 w 43"/>
                <a:gd name="T41" fmla="*/ 23 h 35"/>
                <a:gd name="T42" fmla="*/ 40 w 43"/>
                <a:gd name="T43" fmla="*/ 23 h 35"/>
                <a:gd name="T44" fmla="*/ 40 w 43"/>
                <a:gd name="T45" fmla="*/ 23 h 35"/>
                <a:gd name="T46" fmla="*/ 43 w 43"/>
                <a:gd name="T47" fmla="*/ 11 h 35"/>
                <a:gd name="T48" fmla="*/ 41 w 43"/>
                <a:gd name="T49" fmla="*/ 1 h 35"/>
                <a:gd name="T50" fmla="*/ 41 w 43"/>
                <a:gd name="T51" fmla="*/ 1 h 35"/>
                <a:gd name="T52" fmla="*/ 36 w 43"/>
                <a:gd name="T5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35">
                  <a:moveTo>
                    <a:pt x="36" y="0"/>
                  </a:moveTo>
                  <a:cubicBezTo>
                    <a:pt x="37" y="3"/>
                    <a:pt x="39" y="9"/>
                    <a:pt x="39" y="13"/>
                  </a:cubicBezTo>
                  <a:cubicBezTo>
                    <a:pt x="38" y="21"/>
                    <a:pt x="29" y="20"/>
                    <a:pt x="28" y="20"/>
                  </a:cubicBezTo>
                  <a:cubicBezTo>
                    <a:pt x="27" y="21"/>
                    <a:pt x="21" y="21"/>
                    <a:pt x="18" y="24"/>
                  </a:cubicBezTo>
                  <a:cubicBezTo>
                    <a:pt x="18" y="24"/>
                    <a:pt x="20" y="29"/>
                    <a:pt x="17" y="30"/>
                  </a:cubicBezTo>
                  <a:cubicBezTo>
                    <a:pt x="16" y="30"/>
                    <a:pt x="16" y="30"/>
                    <a:pt x="16" y="31"/>
                  </a:cubicBezTo>
                  <a:cubicBezTo>
                    <a:pt x="15" y="31"/>
                    <a:pt x="14" y="31"/>
                    <a:pt x="1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6" y="34"/>
                    <a:pt x="3" y="34"/>
                  </a:cubicBezTo>
                  <a:cubicBezTo>
                    <a:pt x="2" y="34"/>
                    <a:pt x="1" y="34"/>
                    <a:pt x="0" y="33"/>
                  </a:cubicBezTo>
                  <a:cubicBezTo>
                    <a:pt x="2" y="34"/>
                    <a:pt x="4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0" y="35"/>
                    <a:pt x="13" y="34"/>
                    <a:pt x="16" y="33"/>
                  </a:cubicBezTo>
                  <a:cubicBezTo>
                    <a:pt x="19" y="33"/>
                    <a:pt x="21" y="32"/>
                    <a:pt x="23" y="30"/>
                  </a:cubicBezTo>
                  <a:cubicBezTo>
                    <a:pt x="27" y="27"/>
                    <a:pt x="29" y="25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5" y="23"/>
                    <a:pt x="37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3" y="18"/>
                    <a:pt x="43" y="11"/>
                  </a:cubicBezTo>
                  <a:cubicBezTo>
                    <a:pt x="43" y="8"/>
                    <a:pt x="42" y="4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39" y="0"/>
                    <a:pt x="36" y="0"/>
                  </a:cubicBezTo>
                </a:path>
              </a:pathLst>
            </a:custGeom>
            <a:solidFill>
              <a:srgbClr val="FF8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šļîḑê">
              <a:extLst>
                <a:ext uri="{FF2B5EF4-FFF2-40B4-BE49-F238E27FC236}">
                  <a16:creationId xmlns:a16="http://schemas.microsoft.com/office/drawing/2014/main" id="{4A7EF1B8-1383-4FD8-9828-9D5E6665A802}"/>
                </a:ext>
              </a:extLst>
            </p:cNvPr>
            <p:cNvSpPr/>
            <p:nvPr/>
          </p:nvSpPr>
          <p:spPr bwMode="auto">
            <a:xfrm>
              <a:off x="5699125" y="3219451"/>
              <a:ext cx="50800" cy="14288"/>
            </a:xfrm>
            <a:custGeom>
              <a:avLst/>
              <a:gdLst>
                <a:gd name="T0" fmla="*/ 0 w 7"/>
                <a:gd name="T1" fmla="*/ 2 h 2"/>
                <a:gd name="T2" fmla="*/ 0 w 7"/>
                <a:gd name="T3" fmla="*/ 2 h 2"/>
                <a:gd name="T4" fmla="*/ 0 w 7"/>
                <a:gd name="T5" fmla="*/ 2 h 2"/>
                <a:gd name="T6" fmla="*/ 0 w 7"/>
                <a:gd name="T7" fmla="*/ 2 h 2"/>
                <a:gd name="T8" fmla="*/ 7 w 7"/>
                <a:gd name="T9" fmla="*/ 0 h 2"/>
                <a:gd name="T10" fmla="*/ 7 w 7"/>
                <a:gd name="T11" fmla="*/ 0 h 2"/>
                <a:gd name="T12" fmla="*/ 3 w 7"/>
                <a:gd name="T13" fmla="*/ 1 h 2"/>
                <a:gd name="T14" fmla="*/ 4 w 7"/>
                <a:gd name="T15" fmla="*/ 1 h 2"/>
                <a:gd name="T16" fmla="*/ 6 w 7"/>
                <a:gd name="T17" fmla="*/ 1 h 2"/>
                <a:gd name="T18" fmla="*/ 7 w 7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0"/>
                    <a:pt x="6" y="0"/>
                    <a:pt x="7" y="0"/>
                  </a:cubicBezTo>
                </a:path>
              </a:pathLst>
            </a:custGeom>
            <a:solidFill>
              <a:srgbClr val="FF60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ṩ1îde">
              <a:extLst>
                <a:ext uri="{FF2B5EF4-FFF2-40B4-BE49-F238E27FC236}">
                  <a16:creationId xmlns:a16="http://schemas.microsoft.com/office/drawing/2014/main" id="{BCC7E027-3EB6-4A23-A35B-0819AD736BAE}"/>
                </a:ext>
              </a:extLst>
            </p:cNvPr>
            <p:cNvSpPr/>
            <p:nvPr/>
          </p:nvSpPr>
          <p:spPr bwMode="auto">
            <a:xfrm>
              <a:off x="5619750" y="3233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ṡľiḓè">
              <a:extLst>
                <a:ext uri="{FF2B5EF4-FFF2-40B4-BE49-F238E27FC236}">
                  <a16:creationId xmlns:a16="http://schemas.microsoft.com/office/drawing/2014/main" id="{B1DD61CB-545A-4F29-A584-7EBB3F5D7EB2}"/>
                </a:ext>
              </a:extLst>
            </p:cNvPr>
            <p:cNvSpPr/>
            <p:nvPr/>
          </p:nvSpPr>
          <p:spPr bwMode="auto">
            <a:xfrm>
              <a:off x="5619750" y="3233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ṣḷïḓé">
              <a:extLst>
                <a:ext uri="{FF2B5EF4-FFF2-40B4-BE49-F238E27FC236}">
                  <a16:creationId xmlns:a16="http://schemas.microsoft.com/office/drawing/2014/main" id="{036FA527-0EEE-42E2-B557-82B8BEEA1730}"/>
                </a:ext>
              </a:extLst>
            </p:cNvPr>
            <p:cNvSpPr/>
            <p:nvPr/>
          </p:nvSpPr>
          <p:spPr bwMode="auto">
            <a:xfrm>
              <a:off x="5886450" y="32194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4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ṩḻïḓé">
              <a:extLst>
                <a:ext uri="{FF2B5EF4-FFF2-40B4-BE49-F238E27FC236}">
                  <a16:creationId xmlns:a16="http://schemas.microsoft.com/office/drawing/2014/main" id="{9166DEEF-C113-4059-BDA2-4B1915AA3A5A}"/>
                </a:ext>
              </a:extLst>
            </p:cNvPr>
            <p:cNvSpPr/>
            <p:nvPr/>
          </p:nvSpPr>
          <p:spPr bwMode="auto">
            <a:xfrm>
              <a:off x="5886450" y="2427288"/>
              <a:ext cx="922338" cy="855663"/>
            </a:xfrm>
            <a:custGeom>
              <a:avLst/>
              <a:gdLst>
                <a:gd name="T0" fmla="*/ 128 w 128"/>
                <a:gd name="T1" fmla="*/ 0 h 119"/>
                <a:gd name="T2" fmla="*/ 115 w 128"/>
                <a:gd name="T3" fmla="*/ 75 h 119"/>
                <a:gd name="T4" fmla="*/ 109 w 128"/>
                <a:gd name="T5" fmla="*/ 89 h 119"/>
                <a:gd name="T6" fmla="*/ 100 w 128"/>
                <a:gd name="T7" fmla="*/ 98 h 119"/>
                <a:gd name="T8" fmla="*/ 81 w 128"/>
                <a:gd name="T9" fmla="*/ 106 h 119"/>
                <a:gd name="T10" fmla="*/ 80 w 128"/>
                <a:gd name="T11" fmla="*/ 106 h 119"/>
                <a:gd name="T12" fmla="*/ 11 w 128"/>
                <a:gd name="T13" fmla="*/ 103 h 119"/>
                <a:gd name="T14" fmla="*/ 4 w 128"/>
                <a:gd name="T15" fmla="*/ 103 h 119"/>
                <a:gd name="T16" fmla="*/ 0 w 128"/>
                <a:gd name="T17" fmla="*/ 110 h 119"/>
                <a:gd name="T18" fmla="*/ 96 w 128"/>
                <a:gd name="T19" fmla="*/ 119 h 119"/>
                <a:gd name="T20" fmla="*/ 128 w 128"/>
                <a:gd name="T21" fmla="*/ 85 h 119"/>
                <a:gd name="T22" fmla="*/ 128 w 128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19">
                  <a:moveTo>
                    <a:pt x="128" y="0"/>
                  </a:moveTo>
                  <a:cubicBezTo>
                    <a:pt x="115" y="75"/>
                    <a:pt x="115" y="75"/>
                    <a:pt x="115" y="75"/>
                  </a:cubicBezTo>
                  <a:cubicBezTo>
                    <a:pt x="115" y="81"/>
                    <a:pt x="112" y="85"/>
                    <a:pt x="109" y="89"/>
                  </a:cubicBezTo>
                  <a:cubicBezTo>
                    <a:pt x="100" y="98"/>
                    <a:pt x="100" y="98"/>
                    <a:pt x="100" y="98"/>
                  </a:cubicBezTo>
                  <a:cubicBezTo>
                    <a:pt x="95" y="103"/>
                    <a:pt x="88" y="106"/>
                    <a:pt x="81" y="106"/>
                  </a:cubicBezTo>
                  <a:cubicBezTo>
                    <a:pt x="81" y="106"/>
                    <a:pt x="80" y="106"/>
                    <a:pt x="80" y="106"/>
                  </a:cubicBezTo>
                  <a:cubicBezTo>
                    <a:pt x="61" y="105"/>
                    <a:pt x="26" y="103"/>
                    <a:pt x="11" y="103"/>
                  </a:cubicBezTo>
                  <a:cubicBezTo>
                    <a:pt x="7" y="103"/>
                    <a:pt x="5" y="103"/>
                    <a:pt x="4" y="103"/>
                  </a:cubicBezTo>
                  <a:cubicBezTo>
                    <a:pt x="3" y="106"/>
                    <a:pt x="2" y="108"/>
                    <a:pt x="0" y="110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C8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š1ídê">
              <a:extLst>
                <a:ext uri="{FF2B5EF4-FFF2-40B4-BE49-F238E27FC236}">
                  <a16:creationId xmlns:a16="http://schemas.microsoft.com/office/drawing/2014/main" id="{5A4B4B82-C7BF-4F9B-992D-59F3C5A7F1BD}"/>
                </a:ext>
              </a:extLst>
            </p:cNvPr>
            <p:cNvSpPr/>
            <p:nvPr/>
          </p:nvSpPr>
          <p:spPr bwMode="auto">
            <a:xfrm>
              <a:off x="5872163" y="3168651"/>
              <a:ext cx="42863" cy="50800"/>
            </a:xfrm>
            <a:custGeom>
              <a:avLst/>
              <a:gdLst>
                <a:gd name="T0" fmla="*/ 6 w 6"/>
                <a:gd name="T1" fmla="*/ 0 h 7"/>
                <a:gd name="T2" fmla="*/ 6 w 6"/>
                <a:gd name="T3" fmla="*/ 0 h 7"/>
                <a:gd name="T4" fmla="*/ 6 w 6"/>
                <a:gd name="T5" fmla="*/ 0 h 7"/>
                <a:gd name="T6" fmla="*/ 6 w 6"/>
                <a:gd name="T7" fmla="*/ 0 h 7"/>
                <a:gd name="T8" fmla="*/ 6 w 6"/>
                <a:gd name="T9" fmla="*/ 0 h 7"/>
                <a:gd name="T10" fmla="*/ 0 w 6"/>
                <a:gd name="T11" fmla="*/ 4 h 7"/>
                <a:gd name="T12" fmla="*/ 2 w 6"/>
                <a:gd name="T13" fmla="*/ 7 h 7"/>
                <a:gd name="T14" fmla="*/ 2 w 6"/>
                <a:gd name="T15" fmla="*/ 7 h 7"/>
                <a:gd name="T16" fmla="*/ 2 w 6"/>
                <a:gd name="T17" fmla="*/ 7 h 7"/>
                <a:gd name="T18" fmla="*/ 6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0" y="5"/>
                    <a:pt x="1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5"/>
                    <a:pt x="5" y="3"/>
                    <a:pt x="6" y="0"/>
                  </a:cubicBezTo>
                </a:path>
              </a:pathLst>
            </a:custGeom>
            <a:solidFill>
              <a:srgbClr val="7A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š1ïḑê">
              <a:extLst>
                <a:ext uri="{FF2B5EF4-FFF2-40B4-BE49-F238E27FC236}">
                  <a16:creationId xmlns:a16="http://schemas.microsoft.com/office/drawing/2014/main" id="{78F0A834-ABD3-4AD9-ABE2-197B91200585}"/>
                </a:ext>
              </a:extLst>
            </p:cNvPr>
            <p:cNvSpPr/>
            <p:nvPr/>
          </p:nvSpPr>
          <p:spPr bwMode="auto">
            <a:xfrm>
              <a:off x="7205663" y="3205163"/>
              <a:ext cx="71438" cy="1136650"/>
            </a:xfrm>
            <a:custGeom>
              <a:avLst/>
              <a:gdLst>
                <a:gd name="T0" fmla="*/ 1 w 10"/>
                <a:gd name="T1" fmla="*/ 0 h 158"/>
                <a:gd name="T2" fmla="*/ 3 w 10"/>
                <a:gd name="T3" fmla="*/ 40 h 158"/>
                <a:gd name="T4" fmla="*/ 5 w 10"/>
                <a:gd name="T5" fmla="*/ 79 h 158"/>
                <a:gd name="T6" fmla="*/ 6 w 10"/>
                <a:gd name="T7" fmla="*/ 99 h 158"/>
                <a:gd name="T8" fmla="*/ 7 w 10"/>
                <a:gd name="T9" fmla="*/ 119 h 158"/>
                <a:gd name="T10" fmla="*/ 10 w 10"/>
                <a:gd name="T11" fmla="*/ 158 h 158"/>
                <a:gd name="T12" fmla="*/ 4 w 10"/>
                <a:gd name="T13" fmla="*/ 119 h 158"/>
                <a:gd name="T14" fmla="*/ 0 w 10"/>
                <a:gd name="T15" fmla="*/ 80 h 158"/>
                <a:gd name="T16" fmla="*/ 0 w 10"/>
                <a:gd name="T17" fmla="*/ 40 h 158"/>
                <a:gd name="T18" fmla="*/ 1 w 10"/>
                <a:gd name="T1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58">
                  <a:moveTo>
                    <a:pt x="1" y="0"/>
                  </a:moveTo>
                  <a:cubicBezTo>
                    <a:pt x="2" y="14"/>
                    <a:pt x="3" y="27"/>
                    <a:pt x="3" y="40"/>
                  </a:cubicBezTo>
                  <a:cubicBezTo>
                    <a:pt x="4" y="53"/>
                    <a:pt x="4" y="66"/>
                    <a:pt x="5" y="79"/>
                  </a:cubicBezTo>
                  <a:cubicBezTo>
                    <a:pt x="5" y="86"/>
                    <a:pt x="5" y="93"/>
                    <a:pt x="6" y="99"/>
                  </a:cubicBezTo>
                  <a:cubicBezTo>
                    <a:pt x="6" y="106"/>
                    <a:pt x="6" y="112"/>
                    <a:pt x="7" y="119"/>
                  </a:cubicBezTo>
                  <a:cubicBezTo>
                    <a:pt x="8" y="132"/>
                    <a:pt x="9" y="145"/>
                    <a:pt x="10" y="158"/>
                  </a:cubicBezTo>
                  <a:cubicBezTo>
                    <a:pt x="7" y="145"/>
                    <a:pt x="5" y="132"/>
                    <a:pt x="4" y="119"/>
                  </a:cubicBezTo>
                  <a:cubicBezTo>
                    <a:pt x="2" y="106"/>
                    <a:pt x="1" y="93"/>
                    <a:pt x="0" y="80"/>
                  </a:cubicBezTo>
                  <a:cubicBezTo>
                    <a:pt x="0" y="66"/>
                    <a:pt x="0" y="53"/>
                    <a:pt x="0" y="40"/>
                  </a:cubicBezTo>
                  <a:cubicBezTo>
                    <a:pt x="0" y="27"/>
                    <a:pt x="0" y="14"/>
                    <a:pt x="1" y="0"/>
                  </a:cubicBezTo>
                  <a:close/>
                </a:path>
              </a:pathLst>
            </a:custGeom>
            <a:solidFill>
              <a:srgbClr val="C7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ṧḷîḑê">
              <a:extLst>
                <a:ext uri="{FF2B5EF4-FFF2-40B4-BE49-F238E27FC236}">
                  <a16:creationId xmlns:a16="http://schemas.microsoft.com/office/drawing/2014/main" id="{DD9EBEE9-B1E7-46BC-9AEC-E783CD06E3F9}"/>
                </a:ext>
              </a:extLst>
            </p:cNvPr>
            <p:cNvSpPr/>
            <p:nvPr/>
          </p:nvSpPr>
          <p:spPr bwMode="auto">
            <a:xfrm>
              <a:off x="7566025" y="2449513"/>
              <a:ext cx="223838" cy="1265238"/>
            </a:xfrm>
            <a:custGeom>
              <a:avLst/>
              <a:gdLst>
                <a:gd name="T0" fmla="*/ 31 w 31"/>
                <a:gd name="T1" fmla="*/ 0 h 176"/>
                <a:gd name="T2" fmla="*/ 9 w 31"/>
                <a:gd name="T3" fmla="*/ 72 h 176"/>
                <a:gd name="T4" fmla="*/ 0 w 31"/>
                <a:gd name="T5" fmla="*/ 71 h 176"/>
                <a:gd name="T6" fmla="*/ 8 w 31"/>
                <a:gd name="T7" fmla="*/ 80 h 176"/>
                <a:gd name="T8" fmla="*/ 2 w 31"/>
                <a:gd name="T9" fmla="*/ 88 h 176"/>
                <a:gd name="T10" fmla="*/ 10 w 31"/>
                <a:gd name="T11" fmla="*/ 85 h 176"/>
                <a:gd name="T12" fmla="*/ 9 w 31"/>
                <a:gd name="T13" fmla="*/ 163 h 176"/>
                <a:gd name="T14" fmla="*/ 1 w 31"/>
                <a:gd name="T15" fmla="*/ 176 h 176"/>
                <a:gd name="T16" fmla="*/ 21 w 31"/>
                <a:gd name="T17" fmla="*/ 164 h 176"/>
                <a:gd name="T18" fmla="*/ 14 w 31"/>
                <a:gd name="T19" fmla="*/ 80 h 176"/>
                <a:gd name="T20" fmla="*/ 14 w 31"/>
                <a:gd name="T21" fmla="*/ 80 h 176"/>
                <a:gd name="T22" fmla="*/ 14 w 31"/>
                <a:gd name="T23" fmla="*/ 80 h 176"/>
                <a:gd name="T24" fmla="*/ 31 w 31"/>
                <a:gd name="T2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176">
                  <a:moveTo>
                    <a:pt x="3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8" y="172"/>
                    <a:pt x="14" y="168"/>
                    <a:pt x="21" y="164"/>
                  </a:cubicBezTo>
                  <a:cubicBezTo>
                    <a:pt x="16" y="118"/>
                    <a:pt x="14" y="80"/>
                    <a:pt x="14" y="80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C8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ŝlïḓé">
              <a:extLst>
                <a:ext uri="{FF2B5EF4-FFF2-40B4-BE49-F238E27FC236}">
                  <a16:creationId xmlns:a16="http://schemas.microsoft.com/office/drawing/2014/main" id="{C094A017-F080-4965-8FE3-0EF2B8F12375}"/>
                </a:ext>
              </a:extLst>
            </p:cNvPr>
            <p:cNvSpPr/>
            <p:nvPr/>
          </p:nvSpPr>
          <p:spPr bwMode="auto">
            <a:xfrm>
              <a:off x="7832725" y="4635501"/>
              <a:ext cx="42863" cy="7938"/>
            </a:xfrm>
            <a:custGeom>
              <a:avLst/>
              <a:gdLst>
                <a:gd name="T0" fmla="*/ 3 w 6"/>
                <a:gd name="T1" fmla="*/ 0 h 1"/>
                <a:gd name="T2" fmla="*/ 0 w 6"/>
                <a:gd name="T3" fmla="*/ 1 h 1"/>
                <a:gd name="T4" fmla="*/ 0 w 6"/>
                <a:gd name="T5" fmla="*/ 1 h 1"/>
                <a:gd name="T6" fmla="*/ 3 w 6"/>
                <a:gd name="T7" fmla="*/ 0 h 1"/>
                <a:gd name="T8" fmla="*/ 6 w 6"/>
                <a:gd name="T9" fmla="*/ 0 h 1"/>
                <a:gd name="T10" fmla="*/ 6 w 6"/>
                <a:gd name="T11" fmla="*/ 0 h 1"/>
                <a:gd name="T12" fmla="*/ 6 w 6"/>
                <a:gd name="T13" fmla="*/ 0 h 1"/>
                <a:gd name="T14" fmla="*/ 6 w 6"/>
                <a:gd name="T15" fmla="*/ 0 h 1"/>
                <a:gd name="T16" fmla="*/ 6 w 6"/>
                <a:gd name="T17" fmla="*/ 0 h 1"/>
                <a:gd name="T18" fmla="*/ 6 w 6"/>
                <a:gd name="T19" fmla="*/ 0 h 1"/>
                <a:gd name="T20" fmla="*/ 6 w 6"/>
                <a:gd name="T21" fmla="*/ 0 h 1"/>
                <a:gd name="T22" fmla="*/ 6 w 6"/>
                <a:gd name="T23" fmla="*/ 0 h 1"/>
                <a:gd name="T24" fmla="*/ 6 w 6"/>
                <a:gd name="T25" fmla="*/ 0 h 1"/>
                <a:gd name="T26" fmla="*/ 6 w 6"/>
                <a:gd name="T27" fmla="*/ 0 h 1"/>
                <a:gd name="T28" fmla="*/ 6 w 6"/>
                <a:gd name="T29" fmla="*/ 0 h 1"/>
                <a:gd name="T30" fmla="*/ 6 w 6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ŝ1ïďe">
              <a:extLst>
                <a:ext uri="{FF2B5EF4-FFF2-40B4-BE49-F238E27FC236}">
                  <a16:creationId xmlns:a16="http://schemas.microsoft.com/office/drawing/2014/main" id="{6AF6D88D-FA89-41FD-AA93-40C92732D280}"/>
                </a:ext>
              </a:extLst>
            </p:cNvPr>
            <p:cNvSpPr/>
            <p:nvPr/>
          </p:nvSpPr>
          <p:spPr bwMode="auto">
            <a:xfrm>
              <a:off x="7645400" y="4248151"/>
              <a:ext cx="230188" cy="395288"/>
            </a:xfrm>
            <a:custGeom>
              <a:avLst/>
              <a:gdLst>
                <a:gd name="T0" fmla="*/ 20 w 32"/>
                <a:gd name="T1" fmla="*/ 0 h 55"/>
                <a:gd name="T2" fmla="*/ 7 w 32"/>
                <a:gd name="T3" fmla="*/ 9 h 55"/>
                <a:gd name="T4" fmla="*/ 0 w 32"/>
                <a:gd name="T5" fmla="*/ 14 h 55"/>
                <a:gd name="T6" fmla="*/ 3 w 32"/>
                <a:gd name="T7" fmla="*/ 19 h 55"/>
                <a:gd name="T8" fmla="*/ 16 w 32"/>
                <a:gd name="T9" fmla="*/ 13 h 55"/>
                <a:gd name="T10" fmla="*/ 26 w 32"/>
                <a:gd name="T11" fmla="*/ 55 h 55"/>
                <a:gd name="T12" fmla="*/ 29 w 32"/>
                <a:gd name="T13" fmla="*/ 54 h 55"/>
                <a:gd name="T14" fmla="*/ 32 w 32"/>
                <a:gd name="T15" fmla="*/ 54 h 55"/>
                <a:gd name="T16" fmla="*/ 32 w 32"/>
                <a:gd name="T17" fmla="*/ 54 h 55"/>
                <a:gd name="T18" fmla="*/ 32 w 32"/>
                <a:gd name="T19" fmla="*/ 54 h 55"/>
                <a:gd name="T20" fmla="*/ 32 w 32"/>
                <a:gd name="T21" fmla="*/ 54 h 55"/>
                <a:gd name="T22" fmla="*/ 32 w 32"/>
                <a:gd name="T23" fmla="*/ 54 h 55"/>
                <a:gd name="T24" fmla="*/ 32 w 32"/>
                <a:gd name="T25" fmla="*/ 54 h 55"/>
                <a:gd name="T26" fmla="*/ 32 w 32"/>
                <a:gd name="T27" fmla="*/ 54 h 55"/>
                <a:gd name="T28" fmla="*/ 32 w 32"/>
                <a:gd name="T29" fmla="*/ 54 h 55"/>
                <a:gd name="T30" fmla="*/ 32 w 32"/>
                <a:gd name="T31" fmla="*/ 54 h 55"/>
                <a:gd name="T32" fmla="*/ 20 w 32"/>
                <a:gd name="T3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55">
                  <a:moveTo>
                    <a:pt x="20" y="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22" y="46"/>
                    <a:pt x="26" y="55"/>
                  </a:cubicBezTo>
                  <a:cubicBezTo>
                    <a:pt x="27" y="54"/>
                    <a:pt x="28" y="54"/>
                    <a:pt x="29" y="54"/>
                  </a:cubicBezTo>
                  <a:cubicBezTo>
                    <a:pt x="31" y="54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28" y="40"/>
                    <a:pt x="24" y="22"/>
                    <a:pt x="20" y="0"/>
                  </a:cubicBezTo>
                </a:path>
              </a:pathLst>
            </a:custGeom>
            <a:solidFill>
              <a:srgbClr val="C8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ṥḷíḋè">
              <a:extLst>
                <a:ext uri="{FF2B5EF4-FFF2-40B4-BE49-F238E27FC236}">
                  <a16:creationId xmlns:a16="http://schemas.microsoft.com/office/drawing/2014/main" id="{4F443B66-4C5C-462E-850C-3E747C6D1170}"/>
                </a:ext>
              </a:extLst>
            </p:cNvPr>
            <p:cNvSpPr/>
            <p:nvPr/>
          </p:nvSpPr>
          <p:spPr bwMode="auto">
            <a:xfrm>
              <a:off x="7364413" y="3449638"/>
              <a:ext cx="900113" cy="906463"/>
            </a:xfrm>
            <a:custGeom>
              <a:avLst/>
              <a:gdLst>
                <a:gd name="T0" fmla="*/ 38 w 125"/>
                <a:gd name="T1" fmla="*/ 126 h 126"/>
                <a:gd name="T2" fmla="*/ 46 w 125"/>
                <a:gd name="T3" fmla="*/ 120 h 126"/>
                <a:gd name="T4" fmla="*/ 125 w 125"/>
                <a:gd name="T5" fmla="*/ 66 h 126"/>
                <a:gd name="T6" fmla="*/ 91 w 125"/>
                <a:gd name="T7" fmla="*/ 0 h 126"/>
                <a:gd name="T8" fmla="*/ 0 w 125"/>
                <a:gd name="T9" fmla="*/ 56 h 126"/>
                <a:gd name="T10" fmla="*/ 38 w 125"/>
                <a:gd name="T11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6">
                  <a:moveTo>
                    <a:pt x="38" y="126"/>
                  </a:moveTo>
                  <a:cubicBezTo>
                    <a:pt x="46" y="120"/>
                    <a:pt x="46" y="120"/>
                    <a:pt x="46" y="120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5" y="66"/>
                    <a:pt x="93" y="6"/>
                    <a:pt x="91" y="0"/>
                  </a:cubicBezTo>
                  <a:cubicBezTo>
                    <a:pt x="91" y="0"/>
                    <a:pt x="27" y="37"/>
                    <a:pt x="0" y="56"/>
                  </a:cubicBezTo>
                  <a:cubicBezTo>
                    <a:pt x="0" y="56"/>
                    <a:pt x="33" y="113"/>
                    <a:pt x="38" y="126"/>
                  </a:cubicBezTo>
                </a:path>
              </a:pathLst>
            </a:custGeom>
            <a:solidFill>
              <a:srgbClr val="68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ŝlîḋê">
              <a:extLst>
                <a:ext uri="{FF2B5EF4-FFF2-40B4-BE49-F238E27FC236}">
                  <a16:creationId xmlns:a16="http://schemas.microsoft.com/office/drawing/2014/main" id="{177D4D8D-FBB3-46CC-83FF-D5FBDE635783}"/>
                </a:ext>
              </a:extLst>
            </p:cNvPr>
            <p:cNvSpPr/>
            <p:nvPr/>
          </p:nvSpPr>
          <p:spPr bwMode="auto">
            <a:xfrm>
              <a:off x="7364413" y="3830638"/>
              <a:ext cx="28575" cy="28575"/>
            </a:xfrm>
            <a:custGeom>
              <a:avLst/>
              <a:gdLst>
                <a:gd name="T0" fmla="*/ 0 w 4"/>
                <a:gd name="T1" fmla="*/ 3 h 4"/>
                <a:gd name="T2" fmla="*/ 0 w 4"/>
                <a:gd name="T3" fmla="*/ 4 h 4"/>
                <a:gd name="T4" fmla="*/ 0 w 4"/>
                <a:gd name="T5" fmla="*/ 4 h 4"/>
                <a:gd name="T6" fmla="*/ 0 w 4"/>
                <a:gd name="T7" fmla="*/ 3 h 4"/>
                <a:gd name="T8" fmla="*/ 4 w 4"/>
                <a:gd name="T9" fmla="*/ 0 h 4"/>
                <a:gd name="T10" fmla="*/ 0 w 4"/>
                <a:gd name="T11" fmla="*/ 3 h 4"/>
                <a:gd name="T12" fmla="*/ 0 w 4"/>
                <a:gd name="T13" fmla="*/ 3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moveTo>
                    <a:pt x="4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4" y="0"/>
                  </a:cubicBezTo>
                </a:path>
              </a:pathLst>
            </a:custGeom>
            <a:solidFill>
              <a:srgbClr val="F5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ś1îde">
              <a:extLst>
                <a:ext uri="{FF2B5EF4-FFF2-40B4-BE49-F238E27FC236}">
                  <a16:creationId xmlns:a16="http://schemas.microsoft.com/office/drawing/2014/main" id="{BD1D1626-5A5A-45B9-9DC5-174D0DF83267}"/>
                </a:ext>
              </a:extLst>
            </p:cNvPr>
            <p:cNvSpPr/>
            <p:nvPr/>
          </p:nvSpPr>
          <p:spPr bwMode="auto">
            <a:xfrm>
              <a:off x="8164513" y="3924301"/>
              <a:ext cx="100013" cy="71438"/>
            </a:xfrm>
            <a:custGeom>
              <a:avLst/>
              <a:gdLst>
                <a:gd name="T0" fmla="*/ 14 w 14"/>
                <a:gd name="T1" fmla="*/ 0 h 10"/>
                <a:gd name="T2" fmla="*/ 0 w 14"/>
                <a:gd name="T3" fmla="*/ 10 h 10"/>
                <a:gd name="T4" fmla="*/ 0 w 14"/>
                <a:gd name="T5" fmla="*/ 10 h 10"/>
                <a:gd name="T6" fmla="*/ 14 w 14"/>
                <a:gd name="T7" fmla="*/ 0 h 10"/>
                <a:gd name="T8" fmla="*/ 14 w 14"/>
                <a:gd name="T9" fmla="*/ 0 h 10"/>
                <a:gd name="T10" fmla="*/ 14 w 14"/>
                <a:gd name="T11" fmla="*/ 0 h 10"/>
                <a:gd name="T12" fmla="*/ 14 w 14"/>
                <a:gd name="T13" fmla="*/ 0 h 10"/>
                <a:gd name="T14" fmla="*/ 14 w 14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0">
                  <a:moveTo>
                    <a:pt x="14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sḻidê">
              <a:extLst>
                <a:ext uri="{FF2B5EF4-FFF2-40B4-BE49-F238E27FC236}">
                  <a16:creationId xmlns:a16="http://schemas.microsoft.com/office/drawing/2014/main" id="{04E1A4DB-C862-42BF-8935-62417742CF4E}"/>
                </a:ext>
              </a:extLst>
            </p:cNvPr>
            <p:cNvSpPr/>
            <p:nvPr/>
          </p:nvSpPr>
          <p:spPr bwMode="auto">
            <a:xfrm>
              <a:off x="7364413" y="3787776"/>
              <a:ext cx="900113" cy="207963"/>
            </a:xfrm>
            <a:custGeom>
              <a:avLst/>
              <a:gdLst>
                <a:gd name="T0" fmla="*/ 102 w 125"/>
                <a:gd name="T1" fmla="*/ 15 h 29"/>
                <a:gd name="T2" fmla="*/ 102 w 125"/>
                <a:gd name="T3" fmla="*/ 27 h 29"/>
                <a:gd name="T4" fmla="*/ 101 w 125"/>
                <a:gd name="T5" fmla="*/ 27 h 29"/>
                <a:gd name="T6" fmla="*/ 111 w 125"/>
                <a:gd name="T7" fmla="*/ 29 h 29"/>
                <a:gd name="T8" fmla="*/ 125 w 125"/>
                <a:gd name="T9" fmla="*/ 19 h 29"/>
                <a:gd name="T10" fmla="*/ 125 w 125"/>
                <a:gd name="T11" fmla="*/ 19 h 29"/>
                <a:gd name="T12" fmla="*/ 102 w 125"/>
                <a:gd name="T13" fmla="*/ 15 h 29"/>
                <a:gd name="T14" fmla="*/ 13 w 125"/>
                <a:gd name="T15" fmla="*/ 0 h 29"/>
                <a:gd name="T16" fmla="*/ 4 w 125"/>
                <a:gd name="T17" fmla="*/ 6 h 29"/>
                <a:gd name="T18" fmla="*/ 0 w 125"/>
                <a:gd name="T19" fmla="*/ 9 h 29"/>
                <a:gd name="T20" fmla="*/ 0 w 125"/>
                <a:gd name="T21" fmla="*/ 9 h 29"/>
                <a:gd name="T22" fmla="*/ 0 w 125"/>
                <a:gd name="T23" fmla="*/ 10 h 29"/>
                <a:gd name="T24" fmla="*/ 70 w 125"/>
                <a:gd name="T25" fmla="*/ 22 h 29"/>
                <a:gd name="T26" fmla="*/ 70 w 125"/>
                <a:gd name="T27" fmla="*/ 9 h 29"/>
                <a:gd name="T28" fmla="*/ 13 w 125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29">
                  <a:moveTo>
                    <a:pt x="102" y="15"/>
                  </a:moveTo>
                  <a:cubicBezTo>
                    <a:pt x="102" y="27"/>
                    <a:pt x="102" y="27"/>
                    <a:pt x="102" y="27"/>
                  </a:cubicBezTo>
                  <a:cubicBezTo>
                    <a:pt x="102" y="27"/>
                    <a:pt x="102" y="27"/>
                    <a:pt x="101" y="27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02" y="15"/>
                    <a:pt x="102" y="15"/>
                    <a:pt x="102" y="15"/>
                  </a:cubicBezTo>
                  <a:moveTo>
                    <a:pt x="13" y="0"/>
                  </a:moveTo>
                  <a:cubicBezTo>
                    <a:pt x="10" y="2"/>
                    <a:pt x="7" y="4"/>
                    <a:pt x="4" y="6"/>
                  </a:cubicBezTo>
                  <a:cubicBezTo>
                    <a:pt x="2" y="7"/>
                    <a:pt x="1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A3C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ṥlídè">
              <a:extLst>
                <a:ext uri="{FF2B5EF4-FFF2-40B4-BE49-F238E27FC236}">
                  <a16:creationId xmlns:a16="http://schemas.microsoft.com/office/drawing/2014/main" id="{AD2DF008-3D5D-401E-898B-F80744C19A54}"/>
                </a:ext>
              </a:extLst>
            </p:cNvPr>
            <p:cNvSpPr/>
            <p:nvPr/>
          </p:nvSpPr>
          <p:spPr bwMode="auto">
            <a:xfrm>
              <a:off x="7759700" y="3916363"/>
              <a:ext cx="331788" cy="425450"/>
            </a:xfrm>
            <a:custGeom>
              <a:avLst/>
              <a:gdLst>
                <a:gd name="T0" fmla="*/ 44 w 46"/>
                <a:gd name="T1" fmla="*/ 6 h 59"/>
                <a:gd name="T2" fmla="*/ 46 w 46"/>
                <a:gd name="T3" fmla="*/ 35 h 59"/>
                <a:gd name="T4" fmla="*/ 44 w 46"/>
                <a:gd name="T5" fmla="*/ 40 h 59"/>
                <a:gd name="T6" fmla="*/ 27 w 46"/>
                <a:gd name="T7" fmla="*/ 57 h 59"/>
                <a:gd name="T8" fmla="*/ 22 w 46"/>
                <a:gd name="T9" fmla="*/ 59 h 59"/>
                <a:gd name="T10" fmla="*/ 11 w 46"/>
                <a:gd name="T11" fmla="*/ 53 h 59"/>
                <a:gd name="T12" fmla="*/ 7 w 46"/>
                <a:gd name="T13" fmla="*/ 45 h 59"/>
                <a:gd name="T14" fmla="*/ 17 w 46"/>
                <a:gd name="T15" fmla="*/ 37 h 59"/>
                <a:gd name="T16" fmla="*/ 25 w 46"/>
                <a:gd name="T17" fmla="*/ 39 h 59"/>
                <a:gd name="T18" fmla="*/ 28 w 46"/>
                <a:gd name="T19" fmla="*/ 33 h 59"/>
                <a:gd name="T20" fmla="*/ 23 w 46"/>
                <a:gd name="T21" fmla="*/ 27 h 59"/>
                <a:gd name="T22" fmla="*/ 18 w 46"/>
                <a:gd name="T23" fmla="*/ 29 h 59"/>
                <a:gd name="T24" fmla="*/ 6 w 46"/>
                <a:gd name="T25" fmla="*/ 35 h 59"/>
                <a:gd name="T26" fmla="*/ 8 w 46"/>
                <a:gd name="T27" fmla="*/ 24 h 59"/>
                <a:gd name="T28" fmla="*/ 13 w 46"/>
                <a:gd name="T29" fmla="*/ 13 h 59"/>
                <a:gd name="T30" fmla="*/ 19 w 46"/>
                <a:gd name="T31" fmla="*/ 1 h 59"/>
                <a:gd name="T32" fmla="*/ 32 w 46"/>
                <a:gd name="T33" fmla="*/ 0 h 59"/>
                <a:gd name="T34" fmla="*/ 44 w 46"/>
                <a:gd name="T3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59">
                  <a:moveTo>
                    <a:pt x="44" y="6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6" y="37"/>
                    <a:pt x="46" y="39"/>
                    <a:pt x="44" y="4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4" y="59"/>
                    <a:pt x="22" y="59"/>
                  </a:cubicBezTo>
                  <a:cubicBezTo>
                    <a:pt x="19" y="59"/>
                    <a:pt x="12" y="58"/>
                    <a:pt x="11" y="53"/>
                  </a:cubicBezTo>
                  <a:cubicBezTo>
                    <a:pt x="9" y="47"/>
                    <a:pt x="7" y="45"/>
                    <a:pt x="7" y="45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22" y="44"/>
                    <a:pt x="25" y="39"/>
                  </a:cubicBezTo>
                  <a:cubicBezTo>
                    <a:pt x="27" y="37"/>
                    <a:pt x="27" y="35"/>
                    <a:pt x="28" y="33"/>
                  </a:cubicBezTo>
                  <a:cubicBezTo>
                    <a:pt x="28" y="30"/>
                    <a:pt x="26" y="28"/>
                    <a:pt x="23" y="27"/>
                  </a:cubicBezTo>
                  <a:cubicBezTo>
                    <a:pt x="21" y="27"/>
                    <a:pt x="19" y="27"/>
                    <a:pt x="18" y="29"/>
                  </a:cubicBezTo>
                  <a:cubicBezTo>
                    <a:pt x="15" y="31"/>
                    <a:pt x="9" y="36"/>
                    <a:pt x="6" y="35"/>
                  </a:cubicBezTo>
                  <a:cubicBezTo>
                    <a:pt x="0" y="34"/>
                    <a:pt x="4" y="27"/>
                    <a:pt x="8" y="24"/>
                  </a:cubicBezTo>
                  <a:cubicBezTo>
                    <a:pt x="12" y="20"/>
                    <a:pt x="13" y="14"/>
                    <a:pt x="13" y="13"/>
                  </a:cubicBezTo>
                  <a:cubicBezTo>
                    <a:pt x="13" y="12"/>
                    <a:pt x="19" y="1"/>
                    <a:pt x="19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4" y="6"/>
                    <a:pt x="44" y="6"/>
                    <a:pt x="44" y="6"/>
                  </a:cubicBezTo>
                </a:path>
              </a:pathLst>
            </a:custGeom>
            <a:solidFill>
              <a:srgbClr val="FFA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ş1ïďe">
              <a:extLst>
                <a:ext uri="{FF2B5EF4-FFF2-40B4-BE49-F238E27FC236}">
                  <a16:creationId xmlns:a16="http://schemas.microsoft.com/office/drawing/2014/main" id="{A2C9400D-B593-472E-A09E-61F649E24DD8}"/>
                </a:ext>
              </a:extLst>
            </p:cNvPr>
            <p:cNvSpPr/>
            <p:nvPr/>
          </p:nvSpPr>
          <p:spPr bwMode="auto">
            <a:xfrm>
              <a:off x="6708775" y="4629151"/>
              <a:ext cx="14288" cy="63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0 w 2"/>
                <a:gd name="T7" fmla="*/ 0 h 1"/>
                <a:gd name="T8" fmla="*/ 2 w 2"/>
                <a:gd name="T9" fmla="*/ 1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0" y="0"/>
                  </a:move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śļíḍê">
              <a:extLst>
                <a:ext uri="{FF2B5EF4-FFF2-40B4-BE49-F238E27FC236}">
                  <a16:creationId xmlns:a16="http://schemas.microsoft.com/office/drawing/2014/main" id="{A4CCCB74-3A10-4FF7-910D-3559B3052868}"/>
                </a:ext>
              </a:extLst>
            </p:cNvPr>
            <p:cNvSpPr/>
            <p:nvPr/>
          </p:nvSpPr>
          <p:spPr bwMode="auto">
            <a:xfrm>
              <a:off x="6708775" y="2427288"/>
              <a:ext cx="142875" cy="2216150"/>
            </a:xfrm>
            <a:custGeom>
              <a:avLst/>
              <a:gdLst>
                <a:gd name="T0" fmla="*/ 14 w 20"/>
                <a:gd name="T1" fmla="*/ 0 h 308"/>
                <a:gd name="T2" fmla="*/ 14 w 20"/>
                <a:gd name="T3" fmla="*/ 0 h 308"/>
                <a:gd name="T4" fmla="*/ 14 w 20"/>
                <a:gd name="T5" fmla="*/ 85 h 308"/>
                <a:gd name="T6" fmla="*/ 14 w 20"/>
                <a:gd name="T7" fmla="*/ 85 h 308"/>
                <a:gd name="T8" fmla="*/ 14 w 20"/>
                <a:gd name="T9" fmla="*/ 97 h 308"/>
                <a:gd name="T10" fmla="*/ 0 w 20"/>
                <a:gd name="T11" fmla="*/ 306 h 308"/>
                <a:gd name="T12" fmla="*/ 0 w 20"/>
                <a:gd name="T13" fmla="*/ 306 h 308"/>
                <a:gd name="T14" fmla="*/ 2 w 20"/>
                <a:gd name="T15" fmla="*/ 307 h 308"/>
                <a:gd name="T16" fmla="*/ 2 w 20"/>
                <a:gd name="T17" fmla="*/ 307 h 308"/>
                <a:gd name="T18" fmla="*/ 2 w 20"/>
                <a:gd name="T19" fmla="*/ 307 h 308"/>
                <a:gd name="T20" fmla="*/ 13 w 20"/>
                <a:gd name="T21" fmla="*/ 308 h 308"/>
                <a:gd name="T22" fmla="*/ 13 w 20"/>
                <a:gd name="T23" fmla="*/ 308 h 308"/>
                <a:gd name="T24" fmla="*/ 9 w 20"/>
                <a:gd name="T25" fmla="*/ 297 h 308"/>
                <a:gd name="T26" fmla="*/ 17 w 20"/>
                <a:gd name="T27" fmla="*/ 203 h 308"/>
                <a:gd name="T28" fmla="*/ 20 w 20"/>
                <a:gd name="T29" fmla="*/ 85 h 308"/>
                <a:gd name="T30" fmla="*/ 14 w 20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30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3" y="174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1" y="307"/>
                    <a:pt x="2" y="307"/>
                    <a:pt x="2" y="307"/>
                  </a:cubicBezTo>
                  <a:cubicBezTo>
                    <a:pt x="2" y="307"/>
                    <a:pt x="2" y="307"/>
                    <a:pt x="2" y="307"/>
                  </a:cubicBezTo>
                  <a:cubicBezTo>
                    <a:pt x="2" y="307"/>
                    <a:pt x="2" y="307"/>
                    <a:pt x="2" y="307"/>
                  </a:cubicBezTo>
                  <a:cubicBezTo>
                    <a:pt x="6" y="307"/>
                    <a:pt x="9" y="308"/>
                    <a:pt x="13" y="308"/>
                  </a:cubicBezTo>
                  <a:cubicBezTo>
                    <a:pt x="13" y="308"/>
                    <a:pt x="13" y="308"/>
                    <a:pt x="13" y="308"/>
                  </a:cubicBezTo>
                  <a:cubicBezTo>
                    <a:pt x="9" y="297"/>
                    <a:pt x="9" y="297"/>
                    <a:pt x="9" y="297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8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$ľíḑè">
              <a:extLst>
                <a:ext uri="{FF2B5EF4-FFF2-40B4-BE49-F238E27FC236}">
                  <a16:creationId xmlns:a16="http://schemas.microsoft.com/office/drawing/2014/main" id="{5F8AE1CD-0F1C-4EF9-8C64-C0F060A220F6}"/>
                </a:ext>
              </a:extLst>
            </p:cNvPr>
            <p:cNvSpPr/>
            <p:nvPr/>
          </p:nvSpPr>
          <p:spPr bwMode="auto">
            <a:xfrm>
              <a:off x="6808788" y="2427288"/>
              <a:ext cx="1588" cy="611188"/>
            </a:xfrm>
            <a:prstGeom prst="rect">
              <a:avLst/>
            </a:prstGeom>
            <a:solidFill>
              <a:srgbClr val="AA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ṥļidé">
              <a:extLst>
                <a:ext uri="{FF2B5EF4-FFF2-40B4-BE49-F238E27FC236}">
                  <a16:creationId xmlns:a16="http://schemas.microsoft.com/office/drawing/2014/main" id="{42D260E2-54E8-42AF-8302-ED10ACD567CE}"/>
                </a:ext>
              </a:extLst>
            </p:cNvPr>
            <p:cNvSpPr/>
            <p:nvPr/>
          </p:nvSpPr>
          <p:spPr bwMode="auto">
            <a:xfrm>
              <a:off x="6808788" y="2427288"/>
              <a:ext cx="1588" cy="61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ṧļïďé">
              <a:extLst>
                <a:ext uri="{FF2B5EF4-FFF2-40B4-BE49-F238E27FC236}">
                  <a16:creationId xmlns:a16="http://schemas.microsoft.com/office/drawing/2014/main" id="{B4FC364E-514A-4F1D-BB55-A1CA7141FDDE}"/>
                </a:ext>
              </a:extLst>
            </p:cNvPr>
            <p:cNvSpPr/>
            <p:nvPr/>
          </p:nvSpPr>
          <p:spPr bwMode="auto">
            <a:xfrm>
              <a:off x="7083425" y="2197101"/>
              <a:ext cx="431800" cy="403225"/>
            </a:xfrm>
            <a:custGeom>
              <a:avLst/>
              <a:gdLst>
                <a:gd name="T0" fmla="*/ 27 w 60"/>
                <a:gd name="T1" fmla="*/ 31 h 56"/>
                <a:gd name="T2" fmla="*/ 39 w 60"/>
                <a:gd name="T3" fmla="*/ 56 h 56"/>
                <a:gd name="T4" fmla="*/ 56 w 60"/>
                <a:gd name="T5" fmla="*/ 37 h 56"/>
                <a:gd name="T6" fmla="*/ 60 w 60"/>
                <a:gd name="T7" fmla="*/ 26 h 56"/>
                <a:gd name="T8" fmla="*/ 57 w 60"/>
                <a:gd name="T9" fmla="*/ 12 h 56"/>
                <a:gd name="T10" fmla="*/ 5 w 60"/>
                <a:gd name="T11" fmla="*/ 15 h 56"/>
                <a:gd name="T12" fmla="*/ 9 w 60"/>
                <a:gd name="T13" fmla="*/ 52 h 56"/>
                <a:gd name="T14" fmla="*/ 27 w 60"/>
                <a:gd name="T15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6">
                  <a:moveTo>
                    <a:pt x="27" y="31"/>
                  </a:moveTo>
                  <a:cubicBezTo>
                    <a:pt x="27" y="31"/>
                    <a:pt x="33" y="48"/>
                    <a:pt x="39" y="56"/>
                  </a:cubicBezTo>
                  <a:cubicBezTo>
                    <a:pt x="39" y="56"/>
                    <a:pt x="48" y="44"/>
                    <a:pt x="56" y="37"/>
                  </a:cubicBezTo>
                  <a:cubicBezTo>
                    <a:pt x="59" y="34"/>
                    <a:pt x="60" y="30"/>
                    <a:pt x="60" y="26"/>
                  </a:cubicBezTo>
                  <a:cubicBezTo>
                    <a:pt x="60" y="20"/>
                    <a:pt x="59" y="14"/>
                    <a:pt x="57" y="12"/>
                  </a:cubicBezTo>
                  <a:cubicBezTo>
                    <a:pt x="55" y="8"/>
                    <a:pt x="18" y="0"/>
                    <a:pt x="5" y="15"/>
                  </a:cubicBezTo>
                  <a:cubicBezTo>
                    <a:pt x="0" y="19"/>
                    <a:pt x="6" y="47"/>
                    <a:pt x="9" y="52"/>
                  </a:cubicBezTo>
                  <a:cubicBezTo>
                    <a:pt x="27" y="31"/>
                    <a:pt x="27" y="31"/>
                    <a:pt x="27" y="31"/>
                  </a:cubicBezTo>
                </a:path>
              </a:pathLst>
            </a:custGeom>
            <a:solidFill>
              <a:srgbClr val="69E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išļiďè">
              <a:extLst>
                <a:ext uri="{FF2B5EF4-FFF2-40B4-BE49-F238E27FC236}">
                  <a16:creationId xmlns:a16="http://schemas.microsoft.com/office/drawing/2014/main" id="{95B0B031-02EC-4DFC-844F-ED76A6DEB2D3}"/>
                </a:ext>
              </a:extLst>
            </p:cNvPr>
            <p:cNvSpPr/>
            <p:nvPr/>
          </p:nvSpPr>
          <p:spPr bwMode="auto">
            <a:xfrm>
              <a:off x="7154863" y="2276476"/>
              <a:ext cx="317500" cy="114300"/>
            </a:xfrm>
            <a:custGeom>
              <a:avLst/>
              <a:gdLst>
                <a:gd name="T0" fmla="*/ 38 w 44"/>
                <a:gd name="T1" fmla="*/ 0 h 16"/>
                <a:gd name="T2" fmla="*/ 36 w 44"/>
                <a:gd name="T3" fmla="*/ 10 h 16"/>
                <a:gd name="T4" fmla="*/ 19 w 44"/>
                <a:gd name="T5" fmla="*/ 16 h 16"/>
                <a:gd name="T6" fmla="*/ 7 w 44"/>
                <a:gd name="T7" fmla="*/ 11 h 16"/>
                <a:gd name="T8" fmla="*/ 6 w 44"/>
                <a:gd name="T9" fmla="*/ 1 h 16"/>
                <a:gd name="T10" fmla="*/ 1 w 44"/>
                <a:gd name="T11" fmla="*/ 6 h 16"/>
                <a:gd name="T12" fmla="*/ 10 w 44"/>
                <a:gd name="T13" fmla="*/ 15 h 16"/>
                <a:gd name="T14" fmla="*/ 18 w 44"/>
                <a:gd name="T15" fmla="*/ 16 h 16"/>
                <a:gd name="T16" fmla="*/ 22 w 44"/>
                <a:gd name="T17" fmla="*/ 16 h 16"/>
                <a:gd name="T18" fmla="*/ 39 w 44"/>
                <a:gd name="T19" fmla="*/ 11 h 16"/>
                <a:gd name="T20" fmla="*/ 41 w 44"/>
                <a:gd name="T21" fmla="*/ 2 h 16"/>
                <a:gd name="T22" fmla="*/ 38 w 44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16">
                  <a:moveTo>
                    <a:pt x="38" y="0"/>
                  </a:moveTo>
                  <a:cubicBezTo>
                    <a:pt x="37" y="6"/>
                    <a:pt x="36" y="10"/>
                    <a:pt x="36" y="10"/>
                  </a:cubicBezTo>
                  <a:cubicBezTo>
                    <a:pt x="32" y="14"/>
                    <a:pt x="25" y="16"/>
                    <a:pt x="19" y="16"/>
                  </a:cubicBezTo>
                  <a:cubicBezTo>
                    <a:pt x="12" y="16"/>
                    <a:pt x="7" y="14"/>
                    <a:pt x="7" y="11"/>
                  </a:cubicBezTo>
                  <a:cubicBezTo>
                    <a:pt x="6" y="9"/>
                    <a:pt x="6" y="5"/>
                    <a:pt x="6" y="1"/>
                  </a:cubicBezTo>
                  <a:cubicBezTo>
                    <a:pt x="2" y="2"/>
                    <a:pt x="0" y="4"/>
                    <a:pt x="1" y="6"/>
                  </a:cubicBezTo>
                  <a:cubicBezTo>
                    <a:pt x="4" y="13"/>
                    <a:pt x="10" y="15"/>
                    <a:pt x="10" y="15"/>
                  </a:cubicBezTo>
                  <a:cubicBezTo>
                    <a:pt x="10" y="15"/>
                    <a:pt x="11" y="16"/>
                    <a:pt x="18" y="16"/>
                  </a:cubicBezTo>
                  <a:cubicBezTo>
                    <a:pt x="19" y="16"/>
                    <a:pt x="20" y="16"/>
                    <a:pt x="22" y="16"/>
                  </a:cubicBezTo>
                  <a:cubicBezTo>
                    <a:pt x="26" y="16"/>
                    <a:pt x="35" y="14"/>
                    <a:pt x="39" y="11"/>
                  </a:cubicBezTo>
                  <a:cubicBezTo>
                    <a:pt x="42" y="9"/>
                    <a:pt x="44" y="5"/>
                    <a:pt x="41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2BC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śľiḑê">
              <a:extLst>
                <a:ext uri="{FF2B5EF4-FFF2-40B4-BE49-F238E27FC236}">
                  <a16:creationId xmlns:a16="http://schemas.microsoft.com/office/drawing/2014/main" id="{195330CB-CB35-4EE2-9CC8-A242BCC74EBB}"/>
                </a:ext>
              </a:extLst>
            </p:cNvPr>
            <p:cNvSpPr/>
            <p:nvPr/>
          </p:nvSpPr>
          <p:spPr bwMode="auto">
            <a:xfrm>
              <a:off x="7543800" y="1751013"/>
              <a:ext cx="266700" cy="287338"/>
            </a:xfrm>
            <a:custGeom>
              <a:avLst/>
              <a:gdLst>
                <a:gd name="T0" fmla="*/ 8 w 37"/>
                <a:gd name="T1" fmla="*/ 14 h 40"/>
                <a:gd name="T2" fmla="*/ 26 w 37"/>
                <a:gd name="T3" fmla="*/ 11 h 40"/>
                <a:gd name="T4" fmla="*/ 13 w 37"/>
                <a:gd name="T5" fmla="*/ 40 h 40"/>
                <a:gd name="T6" fmla="*/ 8 w 37"/>
                <a:gd name="T7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0">
                  <a:moveTo>
                    <a:pt x="8" y="14"/>
                  </a:moveTo>
                  <a:cubicBezTo>
                    <a:pt x="8" y="14"/>
                    <a:pt x="14" y="0"/>
                    <a:pt x="26" y="11"/>
                  </a:cubicBezTo>
                  <a:cubicBezTo>
                    <a:pt x="37" y="23"/>
                    <a:pt x="19" y="40"/>
                    <a:pt x="13" y="40"/>
                  </a:cubicBezTo>
                  <a:cubicBezTo>
                    <a:pt x="0" y="40"/>
                    <a:pt x="2" y="21"/>
                    <a:pt x="8" y="14"/>
                  </a:cubicBezTo>
                </a:path>
              </a:pathLst>
            </a:custGeom>
            <a:solidFill>
              <a:srgbClr val="FFA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ṥḷïḓê">
              <a:extLst>
                <a:ext uri="{FF2B5EF4-FFF2-40B4-BE49-F238E27FC236}">
                  <a16:creationId xmlns:a16="http://schemas.microsoft.com/office/drawing/2014/main" id="{8D4A0E03-641C-40DA-BEF8-21FF51610E04}"/>
                </a:ext>
              </a:extLst>
            </p:cNvPr>
            <p:cNvSpPr/>
            <p:nvPr/>
          </p:nvSpPr>
          <p:spPr bwMode="auto">
            <a:xfrm>
              <a:off x="7616825" y="1873251"/>
              <a:ext cx="85725" cy="122238"/>
            </a:xfrm>
            <a:custGeom>
              <a:avLst/>
              <a:gdLst>
                <a:gd name="T0" fmla="*/ 12 w 12"/>
                <a:gd name="T1" fmla="*/ 0 h 17"/>
                <a:gd name="T2" fmla="*/ 5 w 12"/>
                <a:gd name="T3" fmla="*/ 3 h 17"/>
                <a:gd name="T4" fmla="*/ 5 w 12"/>
                <a:gd name="T5" fmla="*/ 3 h 17"/>
                <a:gd name="T6" fmla="*/ 2 w 12"/>
                <a:gd name="T7" fmla="*/ 8 h 17"/>
                <a:gd name="T8" fmla="*/ 0 w 12"/>
                <a:gd name="T9" fmla="*/ 14 h 17"/>
                <a:gd name="T10" fmla="*/ 0 w 12"/>
                <a:gd name="T11" fmla="*/ 15 h 17"/>
                <a:gd name="T12" fmla="*/ 1 w 12"/>
                <a:gd name="T13" fmla="*/ 16 h 17"/>
                <a:gd name="T14" fmla="*/ 2 w 12"/>
                <a:gd name="T15" fmla="*/ 16 h 17"/>
                <a:gd name="T16" fmla="*/ 4 w 12"/>
                <a:gd name="T17" fmla="*/ 17 h 17"/>
                <a:gd name="T18" fmla="*/ 5 w 12"/>
                <a:gd name="T19" fmla="*/ 17 h 17"/>
                <a:gd name="T20" fmla="*/ 8 w 12"/>
                <a:gd name="T21" fmla="*/ 14 h 17"/>
                <a:gd name="T22" fmla="*/ 9 w 12"/>
                <a:gd name="T23" fmla="*/ 10 h 17"/>
                <a:gd name="T24" fmla="*/ 8 w 12"/>
                <a:gd name="T25" fmla="*/ 13 h 17"/>
                <a:gd name="T26" fmla="*/ 5 w 12"/>
                <a:gd name="T27" fmla="*/ 15 h 17"/>
                <a:gd name="T28" fmla="*/ 4 w 12"/>
                <a:gd name="T29" fmla="*/ 15 h 17"/>
                <a:gd name="T30" fmla="*/ 2 w 12"/>
                <a:gd name="T31" fmla="*/ 14 h 17"/>
                <a:gd name="T32" fmla="*/ 2 w 12"/>
                <a:gd name="T33" fmla="*/ 10 h 17"/>
                <a:gd name="T34" fmla="*/ 6 w 12"/>
                <a:gd name="T35" fmla="*/ 4 h 17"/>
                <a:gd name="T36" fmla="*/ 12 w 12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7">
                  <a:moveTo>
                    <a:pt x="12" y="0"/>
                  </a:moveTo>
                  <a:cubicBezTo>
                    <a:pt x="10" y="1"/>
                    <a:pt x="7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5"/>
                    <a:pt x="3" y="7"/>
                    <a:pt x="2" y="8"/>
                  </a:cubicBezTo>
                  <a:cubicBezTo>
                    <a:pt x="1" y="10"/>
                    <a:pt x="1" y="12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6" y="16"/>
                    <a:pt x="8" y="15"/>
                    <a:pt x="8" y="14"/>
                  </a:cubicBezTo>
                  <a:cubicBezTo>
                    <a:pt x="9" y="13"/>
                    <a:pt x="10" y="11"/>
                    <a:pt x="9" y="10"/>
                  </a:cubicBezTo>
                  <a:cubicBezTo>
                    <a:pt x="9" y="11"/>
                    <a:pt x="9" y="13"/>
                    <a:pt x="8" y="13"/>
                  </a:cubicBezTo>
                  <a:cubicBezTo>
                    <a:pt x="7" y="14"/>
                    <a:pt x="6" y="15"/>
                    <a:pt x="5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8" y="3"/>
                    <a:pt x="10" y="1"/>
                    <a:pt x="12" y="0"/>
                  </a:cubicBezTo>
                </a:path>
              </a:pathLst>
            </a:custGeom>
            <a:solidFill>
              <a:srgbClr val="FF8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íşḻïḑé">
              <a:extLst>
                <a:ext uri="{FF2B5EF4-FFF2-40B4-BE49-F238E27FC236}">
                  <a16:creationId xmlns:a16="http://schemas.microsoft.com/office/drawing/2014/main" id="{B9B1C016-44C7-44DC-9AD4-142240BB7A81}"/>
                </a:ext>
              </a:extLst>
            </p:cNvPr>
            <p:cNvSpPr/>
            <p:nvPr/>
          </p:nvSpPr>
          <p:spPr bwMode="auto">
            <a:xfrm>
              <a:off x="6851650" y="1751013"/>
              <a:ext cx="260350" cy="287338"/>
            </a:xfrm>
            <a:custGeom>
              <a:avLst/>
              <a:gdLst>
                <a:gd name="T0" fmla="*/ 29 w 36"/>
                <a:gd name="T1" fmla="*/ 14 h 40"/>
                <a:gd name="T2" fmla="*/ 11 w 36"/>
                <a:gd name="T3" fmla="*/ 11 h 40"/>
                <a:gd name="T4" fmla="*/ 24 w 36"/>
                <a:gd name="T5" fmla="*/ 40 h 40"/>
                <a:gd name="T6" fmla="*/ 29 w 36"/>
                <a:gd name="T7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0">
                  <a:moveTo>
                    <a:pt x="29" y="14"/>
                  </a:moveTo>
                  <a:cubicBezTo>
                    <a:pt x="29" y="14"/>
                    <a:pt x="22" y="0"/>
                    <a:pt x="11" y="11"/>
                  </a:cubicBezTo>
                  <a:cubicBezTo>
                    <a:pt x="0" y="23"/>
                    <a:pt x="17" y="40"/>
                    <a:pt x="24" y="40"/>
                  </a:cubicBezTo>
                  <a:cubicBezTo>
                    <a:pt x="36" y="40"/>
                    <a:pt x="35" y="21"/>
                    <a:pt x="29" y="14"/>
                  </a:cubicBezTo>
                </a:path>
              </a:pathLst>
            </a:custGeom>
            <a:solidFill>
              <a:srgbClr val="FFA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ṣḻíḑe">
              <a:extLst>
                <a:ext uri="{FF2B5EF4-FFF2-40B4-BE49-F238E27FC236}">
                  <a16:creationId xmlns:a16="http://schemas.microsoft.com/office/drawing/2014/main" id="{5C9B2C7B-D2DE-4A0F-B241-C2C7C1E41C53}"/>
                </a:ext>
              </a:extLst>
            </p:cNvPr>
            <p:cNvSpPr/>
            <p:nvPr/>
          </p:nvSpPr>
          <p:spPr bwMode="auto">
            <a:xfrm>
              <a:off x="6931025" y="1873251"/>
              <a:ext cx="79375" cy="122238"/>
            </a:xfrm>
            <a:custGeom>
              <a:avLst/>
              <a:gdLst>
                <a:gd name="T0" fmla="*/ 4 w 11"/>
                <a:gd name="T1" fmla="*/ 10 h 17"/>
                <a:gd name="T2" fmla="*/ 4 w 11"/>
                <a:gd name="T3" fmla="*/ 14 h 17"/>
                <a:gd name="T4" fmla="*/ 8 w 11"/>
                <a:gd name="T5" fmla="*/ 17 h 17"/>
                <a:gd name="T6" fmla="*/ 9 w 11"/>
                <a:gd name="T7" fmla="*/ 17 h 17"/>
                <a:gd name="T8" fmla="*/ 11 w 11"/>
                <a:gd name="T9" fmla="*/ 16 h 17"/>
                <a:gd name="T10" fmla="*/ 11 w 11"/>
                <a:gd name="T11" fmla="*/ 16 h 17"/>
                <a:gd name="T12" fmla="*/ 11 w 11"/>
                <a:gd name="T13" fmla="*/ 14 h 17"/>
                <a:gd name="T14" fmla="*/ 11 w 11"/>
                <a:gd name="T15" fmla="*/ 14 h 17"/>
                <a:gd name="T16" fmla="*/ 9 w 11"/>
                <a:gd name="T17" fmla="*/ 15 h 17"/>
                <a:gd name="T18" fmla="*/ 8 w 11"/>
                <a:gd name="T19" fmla="*/ 15 h 17"/>
                <a:gd name="T20" fmla="*/ 5 w 11"/>
                <a:gd name="T21" fmla="*/ 13 h 17"/>
                <a:gd name="T22" fmla="*/ 4 w 11"/>
                <a:gd name="T23" fmla="*/ 10 h 17"/>
                <a:gd name="T24" fmla="*/ 0 w 11"/>
                <a:gd name="T25" fmla="*/ 0 h 17"/>
                <a:gd name="T26" fmla="*/ 7 w 11"/>
                <a:gd name="T27" fmla="*/ 4 h 17"/>
                <a:gd name="T28" fmla="*/ 10 w 11"/>
                <a:gd name="T29" fmla="*/ 8 h 17"/>
                <a:gd name="T30" fmla="*/ 10 w 11"/>
                <a:gd name="T31" fmla="*/ 4 h 17"/>
                <a:gd name="T32" fmla="*/ 8 w 11"/>
                <a:gd name="T33" fmla="*/ 3 h 17"/>
                <a:gd name="T34" fmla="*/ 0 w 11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7">
                  <a:moveTo>
                    <a:pt x="4" y="10"/>
                  </a:moveTo>
                  <a:cubicBezTo>
                    <a:pt x="3" y="11"/>
                    <a:pt x="4" y="13"/>
                    <a:pt x="4" y="14"/>
                  </a:cubicBezTo>
                  <a:cubicBezTo>
                    <a:pt x="5" y="15"/>
                    <a:pt x="6" y="16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10" y="17"/>
                    <a:pt x="10" y="17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3"/>
                    <a:pt x="4" y="11"/>
                    <a:pt x="4" y="10"/>
                  </a:cubicBezTo>
                  <a:moveTo>
                    <a:pt x="0" y="0"/>
                  </a:moveTo>
                  <a:cubicBezTo>
                    <a:pt x="3" y="1"/>
                    <a:pt x="5" y="3"/>
                    <a:pt x="7" y="4"/>
                  </a:cubicBezTo>
                  <a:cubicBezTo>
                    <a:pt x="8" y="5"/>
                    <a:pt x="9" y="6"/>
                    <a:pt x="10" y="8"/>
                  </a:cubicBezTo>
                  <a:cubicBezTo>
                    <a:pt x="10" y="6"/>
                    <a:pt x="10" y="5"/>
                    <a:pt x="10" y="4"/>
                  </a:cubicBezTo>
                  <a:cubicBezTo>
                    <a:pt x="9" y="4"/>
                    <a:pt x="9" y="4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</a:path>
              </a:pathLst>
            </a:custGeom>
            <a:solidFill>
              <a:srgbClr val="FF8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ślïḋé">
              <a:extLst>
                <a:ext uri="{FF2B5EF4-FFF2-40B4-BE49-F238E27FC236}">
                  <a16:creationId xmlns:a16="http://schemas.microsoft.com/office/drawing/2014/main" id="{353941FD-1A29-4BE9-8A61-9BA161517C35}"/>
                </a:ext>
              </a:extLst>
            </p:cNvPr>
            <p:cNvSpPr/>
            <p:nvPr/>
          </p:nvSpPr>
          <p:spPr bwMode="auto">
            <a:xfrm>
              <a:off x="7191375" y="2082801"/>
              <a:ext cx="244475" cy="330200"/>
            </a:xfrm>
            <a:custGeom>
              <a:avLst/>
              <a:gdLst>
                <a:gd name="T0" fmla="*/ 0 w 34"/>
                <a:gd name="T1" fmla="*/ 14 h 46"/>
                <a:gd name="T2" fmla="*/ 2 w 34"/>
                <a:gd name="T3" fmla="*/ 38 h 46"/>
                <a:gd name="T4" fmla="*/ 31 w 34"/>
                <a:gd name="T5" fmla="*/ 37 h 46"/>
                <a:gd name="T6" fmla="*/ 34 w 34"/>
                <a:gd name="T7" fmla="*/ 11 h 46"/>
                <a:gd name="T8" fmla="*/ 0 w 34"/>
                <a:gd name="T9" fmla="*/ 1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0" y="14"/>
                  </a:moveTo>
                  <a:cubicBezTo>
                    <a:pt x="0" y="14"/>
                    <a:pt x="1" y="33"/>
                    <a:pt x="2" y="38"/>
                  </a:cubicBezTo>
                  <a:cubicBezTo>
                    <a:pt x="2" y="44"/>
                    <a:pt x="22" y="46"/>
                    <a:pt x="31" y="37"/>
                  </a:cubicBezTo>
                  <a:cubicBezTo>
                    <a:pt x="31" y="37"/>
                    <a:pt x="34" y="21"/>
                    <a:pt x="34" y="11"/>
                  </a:cubicBezTo>
                  <a:cubicBezTo>
                    <a:pt x="33" y="0"/>
                    <a:pt x="4" y="5"/>
                    <a:pt x="0" y="14"/>
                  </a:cubicBezTo>
                </a:path>
              </a:pathLst>
            </a:custGeom>
            <a:solidFill>
              <a:srgbClr val="FFA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ṩliḓè">
              <a:extLst>
                <a:ext uri="{FF2B5EF4-FFF2-40B4-BE49-F238E27FC236}">
                  <a16:creationId xmlns:a16="http://schemas.microsoft.com/office/drawing/2014/main" id="{0B92524D-4751-41B1-839E-87A1EA04800D}"/>
                </a:ext>
              </a:extLst>
            </p:cNvPr>
            <p:cNvSpPr/>
            <p:nvPr/>
          </p:nvSpPr>
          <p:spPr bwMode="auto">
            <a:xfrm>
              <a:off x="7197725" y="2225676"/>
              <a:ext cx="238125" cy="79375"/>
            </a:xfrm>
            <a:custGeom>
              <a:avLst/>
              <a:gdLst>
                <a:gd name="T0" fmla="*/ 33 w 33"/>
                <a:gd name="T1" fmla="*/ 0 h 11"/>
                <a:gd name="T2" fmla="*/ 14 w 33"/>
                <a:gd name="T3" fmla="*/ 4 h 11"/>
                <a:gd name="T4" fmla="*/ 14 w 33"/>
                <a:gd name="T5" fmla="*/ 4 h 11"/>
                <a:gd name="T6" fmla="*/ 14 w 33"/>
                <a:gd name="T7" fmla="*/ 4 h 11"/>
                <a:gd name="T8" fmla="*/ 9 w 33"/>
                <a:gd name="T9" fmla="*/ 4 h 11"/>
                <a:gd name="T10" fmla="*/ 9 w 33"/>
                <a:gd name="T11" fmla="*/ 4 h 11"/>
                <a:gd name="T12" fmla="*/ 9 w 33"/>
                <a:gd name="T13" fmla="*/ 4 h 11"/>
                <a:gd name="T14" fmla="*/ 9 w 33"/>
                <a:gd name="T15" fmla="*/ 4 h 11"/>
                <a:gd name="T16" fmla="*/ 9 w 33"/>
                <a:gd name="T17" fmla="*/ 4 h 11"/>
                <a:gd name="T18" fmla="*/ 0 w 33"/>
                <a:gd name="T19" fmla="*/ 2 h 11"/>
                <a:gd name="T20" fmla="*/ 0 w 33"/>
                <a:gd name="T21" fmla="*/ 7 h 11"/>
                <a:gd name="T22" fmla="*/ 13 w 33"/>
                <a:gd name="T23" fmla="*/ 11 h 11"/>
                <a:gd name="T24" fmla="*/ 16 w 33"/>
                <a:gd name="T25" fmla="*/ 11 h 11"/>
                <a:gd name="T26" fmla="*/ 32 w 33"/>
                <a:gd name="T27" fmla="*/ 6 h 11"/>
                <a:gd name="T28" fmla="*/ 33 w 33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11">
                  <a:moveTo>
                    <a:pt x="33" y="0"/>
                  </a:moveTo>
                  <a:cubicBezTo>
                    <a:pt x="28" y="3"/>
                    <a:pt x="21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1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4"/>
                    <a:pt x="2" y="3"/>
                    <a:pt x="0" y="2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3" y="9"/>
                    <a:pt x="7" y="11"/>
                    <a:pt x="13" y="11"/>
                  </a:cubicBezTo>
                  <a:cubicBezTo>
                    <a:pt x="14" y="11"/>
                    <a:pt x="15" y="11"/>
                    <a:pt x="16" y="11"/>
                  </a:cubicBezTo>
                  <a:cubicBezTo>
                    <a:pt x="22" y="10"/>
                    <a:pt x="27" y="8"/>
                    <a:pt x="32" y="6"/>
                  </a:cubicBezTo>
                  <a:cubicBezTo>
                    <a:pt x="32" y="4"/>
                    <a:pt x="32" y="2"/>
                    <a:pt x="33" y="0"/>
                  </a:cubicBezTo>
                </a:path>
              </a:pathLst>
            </a:custGeom>
            <a:solidFill>
              <a:srgbClr val="FF8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ṣḻïḑé">
              <a:extLst>
                <a:ext uri="{FF2B5EF4-FFF2-40B4-BE49-F238E27FC236}">
                  <a16:creationId xmlns:a16="http://schemas.microsoft.com/office/drawing/2014/main" id="{88E57A80-F6F0-44F5-BD1F-EFE214DFE7F5}"/>
                </a:ext>
              </a:extLst>
            </p:cNvPr>
            <p:cNvSpPr/>
            <p:nvPr/>
          </p:nvSpPr>
          <p:spPr bwMode="auto">
            <a:xfrm>
              <a:off x="6945313" y="1455738"/>
              <a:ext cx="180975" cy="525463"/>
            </a:xfrm>
            <a:custGeom>
              <a:avLst/>
              <a:gdLst>
                <a:gd name="T0" fmla="*/ 13 w 25"/>
                <a:gd name="T1" fmla="*/ 0 h 73"/>
                <a:gd name="T2" fmla="*/ 23 w 25"/>
                <a:gd name="T3" fmla="*/ 17 h 73"/>
                <a:gd name="T4" fmla="*/ 15 w 25"/>
                <a:gd name="T5" fmla="*/ 68 h 73"/>
                <a:gd name="T6" fmla="*/ 0 w 25"/>
                <a:gd name="T7" fmla="*/ 28 h 73"/>
                <a:gd name="T8" fmla="*/ 13 w 25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3">
                  <a:moveTo>
                    <a:pt x="13" y="0"/>
                  </a:moveTo>
                  <a:cubicBezTo>
                    <a:pt x="13" y="0"/>
                    <a:pt x="22" y="4"/>
                    <a:pt x="23" y="17"/>
                  </a:cubicBezTo>
                  <a:cubicBezTo>
                    <a:pt x="25" y="29"/>
                    <a:pt x="20" y="63"/>
                    <a:pt x="15" y="68"/>
                  </a:cubicBezTo>
                  <a:cubicBezTo>
                    <a:pt x="11" y="73"/>
                    <a:pt x="0" y="51"/>
                    <a:pt x="0" y="28"/>
                  </a:cubicBezTo>
                  <a:cubicBezTo>
                    <a:pt x="0" y="4"/>
                    <a:pt x="3" y="1"/>
                    <a:pt x="13" y="0"/>
                  </a:cubicBezTo>
                </a:path>
              </a:pathLst>
            </a:custGeom>
            <a:solidFill>
              <a:srgbClr val="3C2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ṡ1ïḍe">
              <a:extLst>
                <a:ext uri="{FF2B5EF4-FFF2-40B4-BE49-F238E27FC236}">
                  <a16:creationId xmlns:a16="http://schemas.microsoft.com/office/drawing/2014/main" id="{C2FD9C96-A601-4296-A26C-CB181AF9B4C9}"/>
                </a:ext>
              </a:extLst>
            </p:cNvPr>
            <p:cNvSpPr/>
            <p:nvPr/>
          </p:nvSpPr>
          <p:spPr bwMode="auto">
            <a:xfrm>
              <a:off x="6975475" y="1398588"/>
              <a:ext cx="698500" cy="869950"/>
            </a:xfrm>
            <a:custGeom>
              <a:avLst/>
              <a:gdLst>
                <a:gd name="T0" fmla="*/ 95 w 97"/>
                <a:gd name="T1" fmla="*/ 32 h 121"/>
                <a:gd name="T2" fmla="*/ 96 w 97"/>
                <a:gd name="T3" fmla="*/ 35 h 121"/>
                <a:gd name="T4" fmla="*/ 87 w 97"/>
                <a:gd name="T5" fmla="*/ 86 h 121"/>
                <a:gd name="T6" fmla="*/ 40 w 97"/>
                <a:gd name="T7" fmla="*/ 119 h 121"/>
                <a:gd name="T8" fmla="*/ 4 w 97"/>
                <a:gd name="T9" fmla="*/ 25 h 121"/>
                <a:gd name="T10" fmla="*/ 58 w 97"/>
                <a:gd name="T11" fmla="*/ 4 h 121"/>
                <a:gd name="T12" fmla="*/ 80 w 97"/>
                <a:gd name="T13" fmla="*/ 12 h 121"/>
                <a:gd name="T14" fmla="*/ 95 w 97"/>
                <a:gd name="T15" fmla="*/ 3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21">
                  <a:moveTo>
                    <a:pt x="95" y="32"/>
                  </a:moveTo>
                  <a:cubicBezTo>
                    <a:pt x="95" y="33"/>
                    <a:pt x="95" y="34"/>
                    <a:pt x="96" y="35"/>
                  </a:cubicBezTo>
                  <a:cubicBezTo>
                    <a:pt x="97" y="51"/>
                    <a:pt x="93" y="70"/>
                    <a:pt x="87" y="86"/>
                  </a:cubicBezTo>
                  <a:cubicBezTo>
                    <a:pt x="82" y="97"/>
                    <a:pt x="74" y="121"/>
                    <a:pt x="40" y="119"/>
                  </a:cubicBezTo>
                  <a:cubicBezTo>
                    <a:pt x="3" y="116"/>
                    <a:pt x="0" y="75"/>
                    <a:pt x="4" y="25"/>
                  </a:cubicBezTo>
                  <a:cubicBezTo>
                    <a:pt x="6" y="0"/>
                    <a:pt x="40" y="0"/>
                    <a:pt x="58" y="4"/>
                  </a:cubicBezTo>
                  <a:cubicBezTo>
                    <a:pt x="66" y="6"/>
                    <a:pt x="74" y="8"/>
                    <a:pt x="80" y="12"/>
                  </a:cubicBezTo>
                  <a:cubicBezTo>
                    <a:pt x="88" y="16"/>
                    <a:pt x="93" y="23"/>
                    <a:pt x="95" y="32"/>
                  </a:cubicBezTo>
                </a:path>
              </a:pathLst>
            </a:custGeom>
            <a:solidFill>
              <a:srgbClr val="FFA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śliḋè">
              <a:extLst>
                <a:ext uri="{FF2B5EF4-FFF2-40B4-BE49-F238E27FC236}">
                  <a16:creationId xmlns:a16="http://schemas.microsoft.com/office/drawing/2014/main" id="{D2D49C1F-1574-4085-809A-E928A6696DD3}"/>
                </a:ext>
              </a:extLst>
            </p:cNvPr>
            <p:cNvSpPr/>
            <p:nvPr/>
          </p:nvSpPr>
          <p:spPr bwMode="auto">
            <a:xfrm>
              <a:off x="7097713" y="1751013"/>
              <a:ext cx="93663" cy="13652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ṡļíḑè">
              <a:extLst>
                <a:ext uri="{FF2B5EF4-FFF2-40B4-BE49-F238E27FC236}">
                  <a16:creationId xmlns:a16="http://schemas.microsoft.com/office/drawing/2014/main" id="{487ED898-7ED0-4314-A484-6387B7BFAE28}"/>
                </a:ext>
              </a:extLst>
            </p:cNvPr>
            <p:cNvSpPr/>
            <p:nvPr/>
          </p:nvSpPr>
          <p:spPr bwMode="auto">
            <a:xfrm>
              <a:off x="7046913" y="1657351"/>
              <a:ext cx="173038" cy="58738"/>
            </a:xfrm>
            <a:custGeom>
              <a:avLst/>
              <a:gdLst>
                <a:gd name="T0" fmla="*/ 1 w 24"/>
                <a:gd name="T1" fmla="*/ 8 h 8"/>
                <a:gd name="T2" fmla="*/ 23 w 24"/>
                <a:gd name="T3" fmla="*/ 7 h 8"/>
                <a:gd name="T4" fmla="*/ 24 w 24"/>
                <a:gd name="T5" fmla="*/ 1 h 8"/>
                <a:gd name="T6" fmla="*/ 0 w 24"/>
                <a:gd name="T7" fmla="*/ 2 h 8"/>
                <a:gd name="T8" fmla="*/ 1 w 2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8">
                  <a:moveTo>
                    <a:pt x="1" y="8"/>
                  </a:moveTo>
                  <a:cubicBezTo>
                    <a:pt x="10" y="6"/>
                    <a:pt x="23" y="7"/>
                    <a:pt x="23" y="7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10" y="0"/>
                    <a:pt x="0" y="2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ŝliḓe">
              <a:extLst>
                <a:ext uri="{FF2B5EF4-FFF2-40B4-BE49-F238E27FC236}">
                  <a16:creationId xmlns:a16="http://schemas.microsoft.com/office/drawing/2014/main" id="{62C7263C-BD04-4D80-B394-C83C0963E659}"/>
                </a:ext>
              </a:extLst>
            </p:cNvPr>
            <p:cNvSpPr/>
            <p:nvPr/>
          </p:nvSpPr>
          <p:spPr bwMode="auto">
            <a:xfrm>
              <a:off x="7364413" y="1751013"/>
              <a:ext cx="85725" cy="13652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ślîḓê">
              <a:extLst>
                <a:ext uri="{FF2B5EF4-FFF2-40B4-BE49-F238E27FC236}">
                  <a16:creationId xmlns:a16="http://schemas.microsoft.com/office/drawing/2014/main" id="{AADB72EA-D69B-46D6-A710-D917318FE262}"/>
                </a:ext>
              </a:extLst>
            </p:cNvPr>
            <p:cNvSpPr/>
            <p:nvPr/>
          </p:nvSpPr>
          <p:spPr bwMode="auto">
            <a:xfrm>
              <a:off x="7327900" y="1657351"/>
              <a:ext cx="173038" cy="58738"/>
            </a:xfrm>
            <a:custGeom>
              <a:avLst/>
              <a:gdLst>
                <a:gd name="T0" fmla="*/ 23 w 24"/>
                <a:gd name="T1" fmla="*/ 8 h 8"/>
                <a:gd name="T2" fmla="*/ 24 w 24"/>
                <a:gd name="T3" fmla="*/ 2 h 8"/>
                <a:gd name="T4" fmla="*/ 0 w 24"/>
                <a:gd name="T5" fmla="*/ 1 h 8"/>
                <a:gd name="T6" fmla="*/ 1 w 24"/>
                <a:gd name="T7" fmla="*/ 7 h 8"/>
                <a:gd name="T8" fmla="*/ 23 w 2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8">
                  <a:moveTo>
                    <a:pt x="23" y="8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14" y="0"/>
                    <a:pt x="1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4" y="6"/>
                    <a:pt x="23" y="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š1íḍè">
              <a:extLst>
                <a:ext uri="{FF2B5EF4-FFF2-40B4-BE49-F238E27FC236}">
                  <a16:creationId xmlns:a16="http://schemas.microsoft.com/office/drawing/2014/main" id="{3DBA7D87-0A4E-4DEA-AAA3-3412F2CC0FBE}"/>
                </a:ext>
              </a:extLst>
            </p:cNvPr>
            <p:cNvSpPr/>
            <p:nvPr/>
          </p:nvSpPr>
          <p:spPr bwMode="auto">
            <a:xfrm>
              <a:off x="7177088" y="1838326"/>
              <a:ext cx="85725" cy="171450"/>
            </a:xfrm>
            <a:custGeom>
              <a:avLst/>
              <a:gdLst>
                <a:gd name="T0" fmla="*/ 12 w 12"/>
                <a:gd name="T1" fmla="*/ 0 h 24"/>
                <a:gd name="T2" fmla="*/ 8 w 12"/>
                <a:gd name="T3" fmla="*/ 7 h 24"/>
                <a:gd name="T4" fmla="*/ 6 w 12"/>
                <a:gd name="T5" fmla="*/ 10 h 24"/>
                <a:gd name="T6" fmla="*/ 2 w 12"/>
                <a:gd name="T7" fmla="*/ 13 h 24"/>
                <a:gd name="T8" fmla="*/ 0 w 12"/>
                <a:gd name="T9" fmla="*/ 17 h 24"/>
                <a:gd name="T10" fmla="*/ 0 w 12"/>
                <a:gd name="T11" fmla="*/ 18 h 24"/>
                <a:gd name="T12" fmla="*/ 1 w 12"/>
                <a:gd name="T13" fmla="*/ 20 h 24"/>
                <a:gd name="T14" fmla="*/ 2 w 12"/>
                <a:gd name="T15" fmla="*/ 21 h 24"/>
                <a:gd name="T16" fmla="*/ 3 w 12"/>
                <a:gd name="T17" fmla="*/ 22 h 24"/>
                <a:gd name="T18" fmla="*/ 11 w 12"/>
                <a:gd name="T19" fmla="*/ 24 h 24"/>
                <a:gd name="T20" fmla="*/ 4 w 12"/>
                <a:gd name="T21" fmla="*/ 20 h 24"/>
                <a:gd name="T22" fmla="*/ 3 w 12"/>
                <a:gd name="T23" fmla="*/ 17 h 24"/>
                <a:gd name="T24" fmla="*/ 4 w 12"/>
                <a:gd name="T25" fmla="*/ 14 h 24"/>
                <a:gd name="T26" fmla="*/ 5 w 12"/>
                <a:gd name="T27" fmla="*/ 14 h 24"/>
                <a:gd name="T28" fmla="*/ 6 w 12"/>
                <a:gd name="T29" fmla="*/ 13 h 24"/>
                <a:gd name="T30" fmla="*/ 7 w 12"/>
                <a:gd name="T31" fmla="*/ 12 h 24"/>
                <a:gd name="T32" fmla="*/ 10 w 12"/>
                <a:gd name="T33" fmla="*/ 8 h 24"/>
                <a:gd name="T34" fmla="*/ 12 w 12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11" y="2"/>
                    <a:pt x="10" y="5"/>
                    <a:pt x="8" y="7"/>
                  </a:cubicBezTo>
                  <a:cubicBezTo>
                    <a:pt x="8" y="8"/>
                    <a:pt x="7" y="9"/>
                    <a:pt x="6" y="10"/>
                  </a:cubicBezTo>
                  <a:cubicBezTo>
                    <a:pt x="5" y="11"/>
                    <a:pt x="3" y="11"/>
                    <a:pt x="2" y="13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5" y="24"/>
                    <a:pt x="8" y="24"/>
                    <a:pt x="11" y="24"/>
                  </a:cubicBezTo>
                  <a:cubicBezTo>
                    <a:pt x="8" y="23"/>
                    <a:pt x="6" y="22"/>
                    <a:pt x="4" y="20"/>
                  </a:cubicBezTo>
                  <a:cubicBezTo>
                    <a:pt x="3" y="19"/>
                    <a:pt x="3" y="18"/>
                    <a:pt x="3" y="17"/>
                  </a:cubicBezTo>
                  <a:cubicBezTo>
                    <a:pt x="3" y="16"/>
                    <a:pt x="3" y="15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7" y="12"/>
                    <a:pt x="7" y="12"/>
                  </a:cubicBezTo>
                  <a:cubicBezTo>
                    <a:pt x="9" y="11"/>
                    <a:pt x="10" y="9"/>
                    <a:pt x="10" y="8"/>
                  </a:cubicBezTo>
                  <a:cubicBezTo>
                    <a:pt x="12" y="5"/>
                    <a:pt x="12" y="2"/>
                    <a:pt x="12" y="0"/>
                  </a:cubicBezTo>
                  <a:close/>
                </a:path>
              </a:pathLst>
            </a:custGeom>
            <a:solidFill>
              <a:srgbClr val="EF7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ṣḻíďe">
              <a:extLst>
                <a:ext uri="{FF2B5EF4-FFF2-40B4-BE49-F238E27FC236}">
                  <a16:creationId xmlns:a16="http://schemas.microsoft.com/office/drawing/2014/main" id="{9C17CFF5-62D4-4889-8073-B7692AEFB994}"/>
                </a:ext>
              </a:extLst>
            </p:cNvPr>
            <p:cNvSpPr/>
            <p:nvPr/>
          </p:nvSpPr>
          <p:spPr bwMode="auto">
            <a:xfrm>
              <a:off x="7177088" y="2068513"/>
              <a:ext cx="207963" cy="63500"/>
            </a:xfrm>
            <a:custGeom>
              <a:avLst/>
              <a:gdLst>
                <a:gd name="T0" fmla="*/ 29 w 29"/>
                <a:gd name="T1" fmla="*/ 0 h 9"/>
                <a:gd name="T2" fmla="*/ 23 w 29"/>
                <a:gd name="T3" fmla="*/ 6 h 9"/>
                <a:gd name="T4" fmla="*/ 15 w 29"/>
                <a:gd name="T5" fmla="*/ 9 h 9"/>
                <a:gd name="T6" fmla="*/ 7 w 29"/>
                <a:gd name="T7" fmla="*/ 8 h 9"/>
                <a:gd name="T8" fmla="*/ 0 w 29"/>
                <a:gd name="T9" fmla="*/ 4 h 9"/>
                <a:gd name="T10" fmla="*/ 7 w 29"/>
                <a:gd name="T11" fmla="*/ 6 h 9"/>
                <a:gd name="T12" fmla="*/ 15 w 29"/>
                <a:gd name="T13" fmla="*/ 6 h 9"/>
                <a:gd name="T14" fmla="*/ 22 w 29"/>
                <a:gd name="T15" fmla="*/ 4 h 9"/>
                <a:gd name="T16" fmla="*/ 29 w 2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9">
                  <a:moveTo>
                    <a:pt x="29" y="0"/>
                  </a:moveTo>
                  <a:cubicBezTo>
                    <a:pt x="28" y="3"/>
                    <a:pt x="26" y="5"/>
                    <a:pt x="23" y="6"/>
                  </a:cubicBezTo>
                  <a:cubicBezTo>
                    <a:pt x="21" y="8"/>
                    <a:pt x="18" y="9"/>
                    <a:pt x="15" y="9"/>
                  </a:cubicBezTo>
                  <a:cubicBezTo>
                    <a:pt x="12" y="9"/>
                    <a:pt x="9" y="9"/>
                    <a:pt x="7" y="8"/>
                  </a:cubicBezTo>
                  <a:cubicBezTo>
                    <a:pt x="4" y="8"/>
                    <a:pt x="1" y="6"/>
                    <a:pt x="0" y="4"/>
                  </a:cubicBezTo>
                  <a:cubicBezTo>
                    <a:pt x="2" y="5"/>
                    <a:pt x="5" y="6"/>
                    <a:pt x="7" y="6"/>
                  </a:cubicBezTo>
                  <a:cubicBezTo>
                    <a:pt x="10" y="6"/>
                    <a:pt x="12" y="6"/>
                    <a:pt x="15" y="6"/>
                  </a:cubicBezTo>
                  <a:cubicBezTo>
                    <a:pt x="17" y="5"/>
                    <a:pt x="20" y="5"/>
                    <a:pt x="22" y="4"/>
                  </a:cubicBezTo>
                  <a:cubicBezTo>
                    <a:pt x="24" y="3"/>
                    <a:pt x="27" y="2"/>
                    <a:pt x="29" y="0"/>
                  </a:cubicBezTo>
                  <a:close/>
                </a:path>
              </a:pathLst>
            </a:custGeom>
            <a:solidFill>
              <a:srgbClr val="B02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$1ïḓè">
              <a:extLst>
                <a:ext uri="{FF2B5EF4-FFF2-40B4-BE49-F238E27FC236}">
                  <a16:creationId xmlns:a16="http://schemas.microsoft.com/office/drawing/2014/main" id="{2FE9FFE5-E43A-4216-A658-A990B30066E8}"/>
                </a:ext>
              </a:extLst>
            </p:cNvPr>
            <p:cNvSpPr/>
            <p:nvPr/>
          </p:nvSpPr>
          <p:spPr bwMode="auto">
            <a:xfrm>
              <a:off x="7435850" y="2024063"/>
              <a:ext cx="158750" cy="201613"/>
            </a:xfrm>
            <a:custGeom>
              <a:avLst/>
              <a:gdLst>
                <a:gd name="T0" fmla="*/ 22 w 22"/>
                <a:gd name="T1" fmla="*/ 0 h 28"/>
                <a:gd name="T2" fmla="*/ 0 w 22"/>
                <a:gd name="T3" fmla="*/ 28 h 28"/>
                <a:gd name="T4" fmla="*/ 0 w 22"/>
                <a:gd name="T5" fmla="*/ 28 h 28"/>
                <a:gd name="T6" fmla="*/ 22 w 22"/>
                <a:gd name="T7" fmla="*/ 0 h 28"/>
                <a:gd name="T8" fmla="*/ 22 w 2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8">
                  <a:moveTo>
                    <a:pt x="22" y="0"/>
                  </a:moveTo>
                  <a:cubicBezTo>
                    <a:pt x="19" y="9"/>
                    <a:pt x="13" y="22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3" y="22"/>
                    <a:pt x="19" y="9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FFD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îŝ1îḋê">
              <a:extLst>
                <a:ext uri="{FF2B5EF4-FFF2-40B4-BE49-F238E27FC236}">
                  <a16:creationId xmlns:a16="http://schemas.microsoft.com/office/drawing/2014/main" id="{22059F9D-73E2-466B-AA08-E79C682DBC32}"/>
                </a:ext>
              </a:extLst>
            </p:cNvPr>
            <p:cNvSpPr/>
            <p:nvPr/>
          </p:nvSpPr>
          <p:spPr bwMode="auto">
            <a:xfrm>
              <a:off x="7594600" y="1974851"/>
              <a:ext cx="22225" cy="49213"/>
            </a:xfrm>
            <a:custGeom>
              <a:avLst/>
              <a:gdLst>
                <a:gd name="T0" fmla="*/ 3 w 3"/>
                <a:gd name="T1" fmla="*/ 0 h 7"/>
                <a:gd name="T2" fmla="*/ 1 w 3"/>
                <a:gd name="T3" fmla="*/ 6 h 7"/>
                <a:gd name="T4" fmla="*/ 0 w 3"/>
                <a:gd name="T5" fmla="*/ 7 h 7"/>
                <a:gd name="T6" fmla="*/ 0 w 3"/>
                <a:gd name="T7" fmla="*/ 7 h 7"/>
                <a:gd name="T8" fmla="*/ 1 w 3"/>
                <a:gd name="T9" fmla="*/ 6 h 7"/>
                <a:gd name="T10" fmla="*/ 3 w 3"/>
                <a:gd name="T11" fmla="*/ 0 h 7"/>
                <a:gd name="T12" fmla="*/ 3 w 3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2" y="4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8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šļïḋe">
              <a:extLst>
                <a:ext uri="{FF2B5EF4-FFF2-40B4-BE49-F238E27FC236}">
                  <a16:creationId xmlns:a16="http://schemas.microsoft.com/office/drawing/2014/main" id="{6A9A527E-E8FF-4A09-8213-3C8BFAD18541}"/>
                </a:ext>
              </a:extLst>
            </p:cNvPr>
            <p:cNvSpPr/>
            <p:nvPr/>
          </p:nvSpPr>
          <p:spPr bwMode="auto">
            <a:xfrm>
              <a:off x="7616825" y="1930401"/>
              <a:ext cx="14288" cy="44450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0 h 6"/>
                <a:gd name="T4" fmla="*/ 0 w 2"/>
                <a:gd name="T5" fmla="*/ 6 h 6"/>
                <a:gd name="T6" fmla="*/ 0 w 2"/>
                <a:gd name="T7" fmla="*/ 6 h 6"/>
                <a:gd name="T8" fmla="*/ 2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FF6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śļiḍè">
              <a:extLst>
                <a:ext uri="{FF2B5EF4-FFF2-40B4-BE49-F238E27FC236}">
                  <a16:creationId xmlns:a16="http://schemas.microsoft.com/office/drawing/2014/main" id="{DB60B5D6-DB6A-41EB-834D-222E31212B6E}"/>
                </a:ext>
              </a:extLst>
            </p:cNvPr>
            <p:cNvSpPr/>
            <p:nvPr/>
          </p:nvSpPr>
          <p:spPr bwMode="auto">
            <a:xfrm>
              <a:off x="7435850" y="2225676"/>
              <a:ext cx="1588" cy="1588"/>
            </a:xfrm>
            <a:prstGeom prst="ellipse">
              <a:avLst/>
            </a:prstGeom>
            <a:solidFill>
              <a:srgbClr val="FF8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íSḻíḋê">
              <a:extLst>
                <a:ext uri="{FF2B5EF4-FFF2-40B4-BE49-F238E27FC236}">
                  <a16:creationId xmlns:a16="http://schemas.microsoft.com/office/drawing/2014/main" id="{4EC09DAC-E585-4184-ACC2-AA0C72C32AA1}"/>
                </a:ext>
              </a:extLst>
            </p:cNvPr>
            <p:cNvSpPr/>
            <p:nvPr/>
          </p:nvSpPr>
          <p:spPr bwMode="auto">
            <a:xfrm>
              <a:off x="7262813" y="2225676"/>
              <a:ext cx="173038" cy="28575"/>
            </a:xfrm>
            <a:custGeom>
              <a:avLst/>
              <a:gdLst>
                <a:gd name="T0" fmla="*/ 0 w 24"/>
                <a:gd name="T1" fmla="*/ 4 h 4"/>
                <a:gd name="T2" fmla="*/ 0 w 24"/>
                <a:gd name="T3" fmla="*/ 4 h 4"/>
                <a:gd name="T4" fmla="*/ 0 w 24"/>
                <a:gd name="T5" fmla="*/ 4 h 4"/>
                <a:gd name="T6" fmla="*/ 0 w 24"/>
                <a:gd name="T7" fmla="*/ 4 h 4"/>
                <a:gd name="T8" fmla="*/ 0 w 24"/>
                <a:gd name="T9" fmla="*/ 4 h 4"/>
                <a:gd name="T10" fmla="*/ 0 w 24"/>
                <a:gd name="T11" fmla="*/ 4 h 4"/>
                <a:gd name="T12" fmla="*/ 24 w 24"/>
                <a:gd name="T13" fmla="*/ 0 h 4"/>
                <a:gd name="T14" fmla="*/ 5 w 24"/>
                <a:gd name="T15" fmla="*/ 4 h 4"/>
                <a:gd name="T16" fmla="*/ 5 w 24"/>
                <a:gd name="T17" fmla="*/ 4 h 4"/>
                <a:gd name="T18" fmla="*/ 24 w 24"/>
                <a:gd name="T19" fmla="*/ 0 h 4"/>
                <a:gd name="T20" fmla="*/ 24 w 24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24" y="0"/>
                  </a:moveTo>
                  <a:cubicBezTo>
                    <a:pt x="19" y="3"/>
                    <a:pt x="12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4"/>
                    <a:pt x="19" y="3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FF6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śḷiḑé">
              <a:extLst>
                <a:ext uri="{FF2B5EF4-FFF2-40B4-BE49-F238E27FC236}">
                  <a16:creationId xmlns:a16="http://schemas.microsoft.com/office/drawing/2014/main" id="{7FEFF03A-2D52-41BC-B3C9-FDB5B7D10835}"/>
                </a:ext>
              </a:extLst>
            </p:cNvPr>
            <p:cNvSpPr/>
            <p:nvPr/>
          </p:nvSpPr>
          <p:spPr bwMode="auto">
            <a:xfrm>
              <a:off x="7018338" y="1514476"/>
              <a:ext cx="612775" cy="739775"/>
            </a:xfrm>
            <a:custGeom>
              <a:avLst/>
              <a:gdLst>
                <a:gd name="T0" fmla="*/ 76 w 85"/>
                <a:gd name="T1" fmla="*/ 0 h 103"/>
                <a:gd name="T2" fmla="*/ 33 w 85"/>
                <a:gd name="T3" fmla="*/ 7 h 103"/>
                <a:gd name="T4" fmla="*/ 33 w 85"/>
                <a:gd name="T5" fmla="*/ 7 h 103"/>
                <a:gd name="T6" fmla="*/ 33 w 85"/>
                <a:gd name="T7" fmla="*/ 7 h 103"/>
                <a:gd name="T8" fmla="*/ 33 w 85"/>
                <a:gd name="T9" fmla="*/ 7 h 103"/>
                <a:gd name="T10" fmla="*/ 33 w 85"/>
                <a:gd name="T11" fmla="*/ 7 h 103"/>
                <a:gd name="T12" fmla="*/ 26 w 85"/>
                <a:gd name="T13" fmla="*/ 7 h 103"/>
                <a:gd name="T14" fmla="*/ 0 w 85"/>
                <a:gd name="T15" fmla="*/ 1 h 103"/>
                <a:gd name="T16" fmla="*/ 0 w 85"/>
                <a:gd name="T17" fmla="*/ 2 h 103"/>
                <a:gd name="T18" fmla="*/ 52 w 85"/>
                <a:gd name="T19" fmla="*/ 10 h 103"/>
                <a:gd name="T20" fmla="*/ 70 w 85"/>
                <a:gd name="T21" fmla="*/ 7 h 103"/>
                <a:gd name="T22" fmla="*/ 76 w 85"/>
                <a:gd name="T23" fmla="*/ 67 h 103"/>
                <a:gd name="T24" fmla="*/ 63 w 85"/>
                <a:gd name="T25" fmla="*/ 91 h 103"/>
                <a:gd name="T26" fmla="*/ 40 w 85"/>
                <a:gd name="T27" fmla="*/ 98 h 103"/>
                <a:gd name="T28" fmla="*/ 8 w 85"/>
                <a:gd name="T29" fmla="*/ 89 h 103"/>
                <a:gd name="T30" fmla="*/ 34 w 85"/>
                <a:gd name="T31" fmla="*/ 103 h 103"/>
                <a:gd name="T32" fmla="*/ 34 w 85"/>
                <a:gd name="T33" fmla="*/ 103 h 103"/>
                <a:gd name="T34" fmla="*/ 34 w 85"/>
                <a:gd name="T35" fmla="*/ 103 h 103"/>
                <a:gd name="T36" fmla="*/ 34 w 85"/>
                <a:gd name="T37" fmla="*/ 103 h 103"/>
                <a:gd name="T38" fmla="*/ 34 w 85"/>
                <a:gd name="T39" fmla="*/ 103 h 103"/>
                <a:gd name="T40" fmla="*/ 39 w 85"/>
                <a:gd name="T41" fmla="*/ 103 h 103"/>
                <a:gd name="T42" fmla="*/ 58 w 85"/>
                <a:gd name="T43" fmla="*/ 99 h 103"/>
                <a:gd name="T44" fmla="*/ 58 w 85"/>
                <a:gd name="T45" fmla="*/ 99 h 103"/>
                <a:gd name="T46" fmla="*/ 80 w 85"/>
                <a:gd name="T47" fmla="*/ 71 h 103"/>
                <a:gd name="T48" fmla="*/ 81 w 85"/>
                <a:gd name="T49" fmla="*/ 70 h 103"/>
                <a:gd name="T50" fmla="*/ 83 w 85"/>
                <a:gd name="T51" fmla="*/ 64 h 103"/>
                <a:gd name="T52" fmla="*/ 85 w 85"/>
                <a:gd name="T53" fmla="*/ 58 h 103"/>
                <a:gd name="T54" fmla="*/ 82 w 85"/>
                <a:gd name="T55" fmla="*/ 63 h 103"/>
                <a:gd name="T56" fmla="*/ 82 w 85"/>
                <a:gd name="T57" fmla="*/ 63 h 103"/>
                <a:gd name="T58" fmla="*/ 81 w 85"/>
                <a:gd name="T59" fmla="*/ 64 h 103"/>
                <a:gd name="T60" fmla="*/ 81 w 85"/>
                <a:gd name="T61" fmla="*/ 65 h 103"/>
                <a:gd name="T62" fmla="*/ 81 w 85"/>
                <a:gd name="T63" fmla="*/ 65 h 103"/>
                <a:gd name="T64" fmla="*/ 80 w 85"/>
                <a:gd name="T65" fmla="*/ 65 h 103"/>
                <a:gd name="T66" fmla="*/ 80 w 85"/>
                <a:gd name="T67" fmla="*/ 65 h 103"/>
                <a:gd name="T68" fmla="*/ 80 w 85"/>
                <a:gd name="T69" fmla="*/ 65 h 103"/>
                <a:gd name="T70" fmla="*/ 80 w 85"/>
                <a:gd name="T71" fmla="*/ 65 h 103"/>
                <a:gd name="T72" fmla="*/ 80 w 85"/>
                <a:gd name="T73" fmla="*/ 65 h 103"/>
                <a:gd name="T74" fmla="*/ 74 w 85"/>
                <a:gd name="T75" fmla="*/ 18 h 103"/>
                <a:gd name="T76" fmla="*/ 74 w 85"/>
                <a:gd name="T77" fmla="*/ 16 h 103"/>
                <a:gd name="T78" fmla="*/ 76 w 85"/>
                <a:gd name="T7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5" h="103">
                  <a:moveTo>
                    <a:pt x="76" y="0"/>
                  </a:moveTo>
                  <a:cubicBezTo>
                    <a:pt x="67" y="4"/>
                    <a:pt x="5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1" y="7"/>
                    <a:pt x="28" y="7"/>
                    <a:pt x="26" y="7"/>
                  </a:cubicBezTo>
                  <a:cubicBezTo>
                    <a:pt x="15" y="7"/>
                    <a:pt x="6" y="4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4" y="5"/>
                    <a:pt x="17" y="10"/>
                    <a:pt x="52" y="10"/>
                  </a:cubicBezTo>
                  <a:cubicBezTo>
                    <a:pt x="65" y="9"/>
                    <a:pt x="70" y="7"/>
                    <a:pt x="70" y="7"/>
                  </a:cubicBezTo>
                  <a:cubicBezTo>
                    <a:pt x="70" y="7"/>
                    <a:pt x="70" y="54"/>
                    <a:pt x="76" y="67"/>
                  </a:cubicBezTo>
                  <a:cubicBezTo>
                    <a:pt x="76" y="67"/>
                    <a:pt x="72" y="85"/>
                    <a:pt x="63" y="91"/>
                  </a:cubicBezTo>
                  <a:cubicBezTo>
                    <a:pt x="58" y="94"/>
                    <a:pt x="50" y="98"/>
                    <a:pt x="40" y="98"/>
                  </a:cubicBezTo>
                  <a:cubicBezTo>
                    <a:pt x="31" y="98"/>
                    <a:pt x="21" y="96"/>
                    <a:pt x="8" y="89"/>
                  </a:cubicBezTo>
                  <a:cubicBezTo>
                    <a:pt x="14" y="97"/>
                    <a:pt x="22" y="102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6" y="103"/>
                    <a:pt x="38" y="103"/>
                    <a:pt x="39" y="103"/>
                  </a:cubicBezTo>
                  <a:cubicBezTo>
                    <a:pt x="46" y="103"/>
                    <a:pt x="53" y="102"/>
                    <a:pt x="58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71" y="93"/>
                    <a:pt x="77" y="80"/>
                    <a:pt x="80" y="71"/>
                  </a:cubicBezTo>
                  <a:cubicBezTo>
                    <a:pt x="81" y="71"/>
                    <a:pt x="81" y="70"/>
                    <a:pt x="81" y="70"/>
                  </a:cubicBezTo>
                  <a:cubicBezTo>
                    <a:pt x="82" y="68"/>
                    <a:pt x="83" y="66"/>
                    <a:pt x="83" y="64"/>
                  </a:cubicBezTo>
                  <a:cubicBezTo>
                    <a:pt x="84" y="62"/>
                    <a:pt x="84" y="60"/>
                    <a:pt x="85" y="58"/>
                  </a:cubicBezTo>
                  <a:cubicBezTo>
                    <a:pt x="84" y="60"/>
                    <a:pt x="83" y="62"/>
                    <a:pt x="82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4"/>
                    <a:pt x="82" y="64"/>
                    <a:pt x="81" y="64"/>
                  </a:cubicBezTo>
                  <a:cubicBezTo>
                    <a:pt x="81" y="64"/>
                    <a:pt x="81" y="64"/>
                    <a:pt x="81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76" y="65"/>
                    <a:pt x="74" y="38"/>
                    <a:pt x="74" y="18"/>
                  </a:cubicBezTo>
                  <a:cubicBezTo>
                    <a:pt x="74" y="17"/>
                    <a:pt x="74" y="17"/>
                    <a:pt x="74" y="16"/>
                  </a:cubicBezTo>
                  <a:cubicBezTo>
                    <a:pt x="74" y="9"/>
                    <a:pt x="75" y="4"/>
                    <a:pt x="76" y="0"/>
                  </a:cubicBezTo>
                </a:path>
              </a:pathLst>
            </a:custGeom>
            <a:solidFill>
              <a:srgbClr val="FF8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ṧļïḓe">
              <a:extLst>
                <a:ext uri="{FF2B5EF4-FFF2-40B4-BE49-F238E27FC236}">
                  <a16:creationId xmlns:a16="http://schemas.microsoft.com/office/drawing/2014/main" id="{1D1E920F-5B82-4986-8840-9210C8089612}"/>
                </a:ext>
              </a:extLst>
            </p:cNvPr>
            <p:cNvSpPr/>
            <p:nvPr/>
          </p:nvSpPr>
          <p:spPr bwMode="auto">
            <a:xfrm>
              <a:off x="6910388" y="1219201"/>
              <a:ext cx="741363" cy="358775"/>
            </a:xfrm>
            <a:custGeom>
              <a:avLst/>
              <a:gdLst>
                <a:gd name="T0" fmla="*/ 103 w 103"/>
                <a:gd name="T1" fmla="*/ 34 h 50"/>
                <a:gd name="T2" fmla="*/ 41 w 103"/>
                <a:gd name="T3" fmla="*/ 48 h 50"/>
                <a:gd name="T4" fmla="*/ 0 w 103"/>
                <a:gd name="T5" fmla="*/ 31 h 50"/>
                <a:gd name="T6" fmla="*/ 49 w 103"/>
                <a:gd name="T7" fmla="*/ 4 h 50"/>
                <a:gd name="T8" fmla="*/ 103 w 103"/>
                <a:gd name="T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0">
                  <a:moveTo>
                    <a:pt x="103" y="34"/>
                  </a:moveTo>
                  <a:cubicBezTo>
                    <a:pt x="103" y="34"/>
                    <a:pt x="89" y="50"/>
                    <a:pt x="41" y="48"/>
                  </a:cubicBezTo>
                  <a:cubicBezTo>
                    <a:pt x="10" y="47"/>
                    <a:pt x="0" y="31"/>
                    <a:pt x="0" y="31"/>
                  </a:cubicBezTo>
                  <a:cubicBezTo>
                    <a:pt x="0" y="31"/>
                    <a:pt x="3" y="7"/>
                    <a:pt x="49" y="4"/>
                  </a:cubicBezTo>
                  <a:cubicBezTo>
                    <a:pt x="94" y="0"/>
                    <a:pt x="103" y="34"/>
                    <a:pt x="103" y="34"/>
                  </a:cubicBezTo>
                </a:path>
              </a:pathLst>
            </a:custGeom>
            <a:solidFill>
              <a:srgbClr val="3C2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şļidé">
              <a:extLst>
                <a:ext uri="{FF2B5EF4-FFF2-40B4-BE49-F238E27FC236}">
                  <a16:creationId xmlns:a16="http://schemas.microsoft.com/office/drawing/2014/main" id="{347406A3-E184-4A60-817D-5161F6A3D2EC}"/>
                </a:ext>
              </a:extLst>
            </p:cNvPr>
            <p:cNvSpPr/>
            <p:nvPr/>
          </p:nvSpPr>
          <p:spPr bwMode="auto">
            <a:xfrm>
              <a:off x="7651750" y="1463676"/>
              <a:ext cx="1588" cy="1588"/>
            </a:xfrm>
            <a:prstGeom prst="rect">
              <a:avLst/>
            </a:prstGeom>
            <a:solidFill>
              <a:srgbClr val="9D9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sľîḍé">
              <a:extLst>
                <a:ext uri="{FF2B5EF4-FFF2-40B4-BE49-F238E27FC236}">
                  <a16:creationId xmlns:a16="http://schemas.microsoft.com/office/drawing/2014/main" id="{9D413202-3A25-4DD4-AEB1-1C3CEDCE6146}"/>
                </a:ext>
              </a:extLst>
            </p:cNvPr>
            <p:cNvSpPr/>
            <p:nvPr/>
          </p:nvSpPr>
          <p:spPr bwMode="auto">
            <a:xfrm>
              <a:off x="7651750" y="14636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$ḷîḍé">
              <a:extLst>
                <a:ext uri="{FF2B5EF4-FFF2-40B4-BE49-F238E27FC236}">
                  <a16:creationId xmlns:a16="http://schemas.microsoft.com/office/drawing/2014/main" id="{EE7EA00D-3212-46AD-B25B-443301676B54}"/>
                </a:ext>
              </a:extLst>
            </p:cNvPr>
            <p:cNvSpPr/>
            <p:nvPr/>
          </p:nvSpPr>
          <p:spPr bwMode="auto">
            <a:xfrm>
              <a:off x="7256463" y="1514476"/>
              <a:ext cx="309563" cy="49213"/>
            </a:xfrm>
            <a:custGeom>
              <a:avLst/>
              <a:gdLst>
                <a:gd name="T0" fmla="*/ 0 w 43"/>
                <a:gd name="T1" fmla="*/ 7 h 7"/>
                <a:gd name="T2" fmla="*/ 0 w 43"/>
                <a:gd name="T3" fmla="*/ 7 h 7"/>
                <a:gd name="T4" fmla="*/ 0 w 43"/>
                <a:gd name="T5" fmla="*/ 7 h 7"/>
                <a:gd name="T6" fmla="*/ 0 w 43"/>
                <a:gd name="T7" fmla="*/ 7 h 7"/>
                <a:gd name="T8" fmla="*/ 43 w 43"/>
                <a:gd name="T9" fmla="*/ 0 h 7"/>
                <a:gd name="T10" fmla="*/ 0 w 43"/>
                <a:gd name="T11" fmla="*/ 7 h 7"/>
                <a:gd name="T12" fmla="*/ 43 w 43"/>
                <a:gd name="T13" fmla="*/ 0 h 7"/>
                <a:gd name="T14" fmla="*/ 43 w 43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43" y="0"/>
                  </a:moveTo>
                  <a:cubicBezTo>
                    <a:pt x="34" y="4"/>
                    <a:pt x="20" y="7"/>
                    <a:pt x="0" y="7"/>
                  </a:cubicBezTo>
                  <a:cubicBezTo>
                    <a:pt x="20" y="7"/>
                    <a:pt x="34" y="4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9D4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ṡľiḋê">
              <a:extLst>
                <a:ext uri="{FF2B5EF4-FFF2-40B4-BE49-F238E27FC236}">
                  <a16:creationId xmlns:a16="http://schemas.microsoft.com/office/drawing/2014/main" id="{D65DD38E-B5D9-4687-A62B-EF42545D20E4}"/>
                </a:ext>
              </a:extLst>
            </p:cNvPr>
            <p:cNvSpPr/>
            <p:nvPr/>
          </p:nvSpPr>
          <p:spPr bwMode="auto">
            <a:xfrm>
              <a:off x="6910388" y="1412876"/>
              <a:ext cx="741363" cy="150813"/>
            </a:xfrm>
            <a:custGeom>
              <a:avLst/>
              <a:gdLst>
                <a:gd name="T0" fmla="*/ 100 w 103"/>
                <a:gd name="T1" fmla="*/ 0 h 21"/>
                <a:gd name="T2" fmla="*/ 42 w 103"/>
                <a:gd name="T3" fmla="*/ 13 h 21"/>
                <a:gd name="T4" fmla="*/ 36 w 103"/>
                <a:gd name="T5" fmla="*/ 13 h 21"/>
                <a:gd name="T6" fmla="*/ 1 w 103"/>
                <a:gd name="T7" fmla="*/ 3 h 21"/>
                <a:gd name="T8" fmla="*/ 0 w 103"/>
                <a:gd name="T9" fmla="*/ 4 h 21"/>
                <a:gd name="T10" fmla="*/ 0 w 103"/>
                <a:gd name="T11" fmla="*/ 4 h 21"/>
                <a:gd name="T12" fmla="*/ 41 w 103"/>
                <a:gd name="T13" fmla="*/ 21 h 21"/>
                <a:gd name="T14" fmla="*/ 48 w 103"/>
                <a:gd name="T15" fmla="*/ 21 h 21"/>
                <a:gd name="T16" fmla="*/ 48 w 103"/>
                <a:gd name="T17" fmla="*/ 21 h 21"/>
                <a:gd name="T18" fmla="*/ 48 w 103"/>
                <a:gd name="T19" fmla="*/ 21 h 21"/>
                <a:gd name="T20" fmla="*/ 91 w 103"/>
                <a:gd name="T21" fmla="*/ 14 h 21"/>
                <a:gd name="T22" fmla="*/ 103 w 103"/>
                <a:gd name="T23" fmla="*/ 7 h 21"/>
                <a:gd name="T24" fmla="*/ 103 w 103"/>
                <a:gd name="T25" fmla="*/ 7 h 21"/>
                <a:gd name="T26" fmla="*/ 100 w 103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21">
                  <a:moveTo>
                    <a:pt x="100" y="0"/>
                  </a:moveTo>
                  <a:cubicBezTo>
                    <a:pt x="96" y="3"/>
                    <a:pt x="80" y="13"/>
                    <a:pt x="42" y="13"/>
                  </a:cubicBezTo>
                  <a:cubicBezTo>
                    <a:pt x="40" y="13"/>
                    <a:pt x="38" y="13"/>
                    <a:pt x="36" y="13"/>
                  </a:cubicBezTo>
                  <a:cubicBezTo>
                    <a:pt x="18" y="12"/>
                    <a:pt x="7" y="7"/>
                    <a:pt x="1" y="3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0" y="20"/>
                    <a:pt x="41" y="21"/>
                  </a:cubicBezTo>
                  <a:cubicBezTo>
                    <a:pt x="43" y="21"/>
                    <a:pt x="46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8" y="21"/>
                    <a:pt x="82" y="18"/>
                    <a:pt x="91" y="14"/>
                  </a:cubicBezTo>
                  <a:cubicBezTo>
                    <a:pt x="92" y="8"/>
                    <a:pt x="96" y="7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7"/>
                    <a:pt x="102" y="4"/>
                    <a:pt x="100" y="0"/>
                  </a:cubicBezTo>
                </a:path>
              </a:pathLst>
            </a:custGeom>
            <a:solidFill>
              <a:srgbClr val="2514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isliḓè">
              <a:extLst>
                <a:ext uri="{FF2B5EF4-FFF2-40B4-BE49-F238E27FC236}">
                  <a16:creationId xmlns:a16="http://schemas.microsoft.com/office/drawing/2014/main" id="{17CE4FE7-2A72-4CD4-8380-4D29F08813CE}"/>
                </a:ext>
              </a:extLst>
            </p:cNvPr>
            <p:cNvSpPr/>
            <p:nvPr/>
          </p:nvSpPr>
          <p:spPr bwMode="auto">
            <a:xfrm>
              <a:off x="7551738" y="1463676"/>
              <a:ext cx="238125" cy="546100"/>
            </a:xfrm>
            <a:custGeom>
              <a:avLst/>
              <a:gdLst>
                <a:gd name="T0" fmla="*/ 14 w 33"/>
                <a:gd name="T1" fmla="*/ 0 h 76"/>
                <a:gd name="T2" fmla="*/ 25 w 33"/>
                <a:gd name="T3" fmla="*/ 13 h 76"/>
                <a:gd name="T4" fmla="*/ 7 w 33"/>
                <a:gd name="T5" fmla="*/ 72 h 76"/>
                <a:gd name="T6" fmla="*/ 0 w 33"/>
                <a:gd name="T7" fmla="*/ 25 h 76"/>
                <a:gd name="T8" fmla="*/ 14 w 33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6">
                  <a:moveTo>
                    <a:pt x="14" y="0"/>
                  </a:moveTo>
                  <a:cubicBezTo>
                    <a:pt x="14" y="0"/>
                    <a:pt x="20" y="2"/>
                    <a:pt x="25" y="13"/>
                  </a:cubicBezTo>
                  <a:cubicBezTo>
                    <a:pt x="33" y="27"/>
                    <a:pt x="11" y="67"/>
                    <a:pt x="7" y="72"/>
                  </a:cubicBezTo>
                  <a:cubicBezTo>
                    <a:pt x="3" y="76"/>
                    <a:pt x="0" y="46"/>
                    <a:pt x="0" y="25"/>
                  </a:cubicBezTo>
                  <a:cubicBezTo>
                    <a:pt x="0" y="3"/>
                    <a:pt x="3" y="0"/>
                    <a:pt x="14" y="0"/>
                  </a:cubicBezTo>
                </a:path>
              </a:pathLst>
            </a:custGeom>
            <a:solidFill>
              <a:srgbClr val="3C2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šľíḋè">
              <a:extLst>
                <a:ext uri="{FF2B5EF4-FFF2-40B4-BE49-F238E27FC236}">
                  <a16:creationId xmlns:a16="http://schemas.microsoft.com/office/drawing/2014/main" id="{2DE8FD25-CAB4-4B45-B7E0-5A420A2C3D4E}"/>
                </a:ext>
              </a:extLst>
            </p:cNvPr>
            <p:cNvSpPr/>
            <p:nvPr/>
          </p:nvSpPr>
          <p:spPr bwMode="auto">
            <a:xfrm>
              <a:off x="7651750" y="14636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9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$ḻíḓe">
              <a:extLst>
                <a:ext uri="{FF2B5EF4-FFF2-40B4-BE49-F238E27FC236}">
                  <a16:creationId xmlns:a16="http://schemas.microsoft.com/office/drawing/2014/main" id="{DE5D8621-82C2-41FD-A069-5B76B1346B3B}"/>
                </a:ext>
              </a:extLst>
            </p:cNvPr>
            <p:cNvSpPr/>
            <p:nvPr/>
          </p:nvSpPr>
          <p:spPr bwMode="auto">
            <a:xfrm>
              <a:off x="7651750" y="14636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ṧḷïḓè">
              <a:extLst>
                <a:ext uri="{FF2B5EF4-FFF2-40B4-BE49-F238E27FC236}">
                  <a16:creationId xmlns:a16="http://schemas.microsoft.com/office/drawing/2014/main" id="{813B1929-769E-4A00-944C-498AEC4A40B7}"/>
                </a:ext>
              </a:extLst>
            </p:cNvPr>
            <p:cNvSpPr/>
            <p:nvPr/>
          </p:nvSpPr>
          <p:spPr bwMode="auto">
            <a:xfrm>
              <a:off x="7594600" y="1966913"/>
              <a:ext cx="14288" cy="14288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2 h 2"/>
                <a:gd name="T10" fmla="*/ 0 w 2"/>
                <a:gd name="T11" fmla="*/ 2 h 2"/>
                <a:gd name="T12" fmla="*/ 1 w 2"/>
                <a:gd name="T13" fmla="*/ 2 h 2"/>
                <a:gd name="T14" fmla="*/ 2 w 2"/>
                <a:gd name="T15" fmla="*/ 0 h 2"/>
                <a:gd name="T16" fmla="*/ 1 w 2"/>
                <a:gd name="T17" fmla="*/ 1 h 2"/>
                <a:gd name="T18" fmla="*/ 2 w 2"/>
                <a:gd name="T19" fmla="*/ 0 h 2"/>
                <a:gd name="T20" fmla="*/ 2 w 2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moveTo>
                    <a:pt x="2" y="0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D4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ṡlïḑè">
              <a:extLst>
                <a:ext uri="{FF2B5EF4-FFF2-40B4-BE49-F238E27FC236}">
                  <a16:creationId xmlns:a16="http://schemas.microsoft.com/office/drawing/2014/main" id="{5E558C5E-B73C-4C93-9F4A-1485D1BDC794}"/>
                </a:ext>
              </a:extLst>
            </p:cNvPr>
            <p:cNvSpPr/>
            <p:nvPr/>
          </p:nvSpPr>
          <p:spPr bwMode="auto">
            <a:xfrm>
              <a:off x="7551738" y="1463676"/>
              <a:ext cx="122238" cy="517525"/>
            </a:xfrm>
            <a:custGeom>
              <a:avLst/>
              <a:gdLst>
                <a:gd name="T0" fmla="*/ 14 w 17"/>
                <a:gd name="T1" fmla="*/ 0 h 72"/>
                <a:gd name="T2" fmla="*/ 14 w 17"/>
                <a:gd name="T3" fmla="*/ 0 h 72"/>
                <a:gd name="T4" fmla="*/ 14 w 17"/>
                <a:gd name="T5" fmla="*/ 0 h 72"/>
                <a:gd name="T6" fmla="*/ 2 w 17"/>
                <a:gd name="T7" fmla="*/ 7 h 72"/>
                <a:gd name="T8" fmla="*/ 0 w 17"/>
                <a:gd name="T9" fmla="*/ 23 h 72"/>
                <a:gd name="T10" fmla="*/ 0 w 17"/>
                <a:gd name="T11" fmla="*/ 25 h 72"/>
                <a:gd name="T12" fmla="*/ 6 w 17"/>
                <a:gd name="T13" fmla="*/ 72 h 72"/>
                <a:gd name="T14" fmla="*/ 6 w 17"/>
                <a:gd name="T15" fmla="*/ 72 h 72"/>
                <a:gd name="T16" fmla="*/ 6 w 17"/>
                <a:gd name="T17" fmla="*/ 72 h 72"/>
                <a:gd name="T18" fmla="*/ 7 w 17"/>
                <a:gd name="T19" fmla="*/ 72 h 72"/>
                <a:gd name="T20" fmla="*/ 7 w 17"/>
                <a:gd name="T21" fmla="*/ 72 h 72"/>
                <a:gd name="T22" fmla="*/ 7 w 17"/>
                <a:gd name="T23" fmla="*/ 71 h 72"/>
                <a:gd name="T24" fmla="*/ 8 w 17"/>
                <a:gd name="T25" fmla="*/ 70 h 72"/>
                <a:gd name="T26" fmla="*/ 4 w 17"/>
                <a:gd name="T27" fmla="*/ 27 h 72"/>
                <a:gd name="T28" fmla="*/ 17 w 17"/>
                <a:gd name="T29" fmla="*/ 2 h 72"/>
                <a:gd name="T30" fmla="*/ 14 w 17"/>
                <a:gd name="T31" fmla="*/ 0 h 72"/>
                <a:gd name="T32" fmla="*/ 14 w 17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72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3" y="1"/>
                    <a:pt x="2" y="7"/>
                  </a:cubicBezTo>
                  <a:cubicBezTo>
                    <a:pt x="1" y="11"/>
                    <a:pt x="0" y="16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45"/>
                    <a:pt x="2" y="72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6" y="72"/>
                    <a:pt x="6" y="72"/>
                    <a:pt x="7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8" y="71"/>
                    <a:pt x="8" y="71"/>
                    <a:pt x="8" y="70"/>
                  </a:cubicBezTo>
                  <a:cubicBezTo>
                    <a:pt x="6" y="62"/>
                    <a:pt x="4" y="42"/>
                    <a:pt x="4" y="27"/>
                  </a:cubicBezTo>
                  <a:cubicBezTo>
                    <a:pt x="4" y="5"/>
                    <a:pt x="7" y="2"/>
                    <a:pt x="17" y="2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2514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ïšḷîďê">
              <a:extLst>
                <a:ext uri="{FF2B5EF4-FFF2-40B4-BE49-F238E27FC236}">
                  <a16:creationId xmlns:a16="http://schemas.microsoft.com/office/drawing/2014/main" id="{80117E62-08B3-429C-A06D-4264D5FD78DD}"/>
                </a:ext>
              </a:extLst>
            </p:cNvPr>
            <p:cNvSpPr/>
            <p:nvPr/>
          </p:nvSpPr>
          <p:spPr bwMode="auto">
            <a:xfrm>
              <a:off x="7818438" y="3959226"/>
              <a:ext cx="258763" cy="130175"/>
            </a:xfrm>
            <a:custGeom>
              <a:avLst/>
              <a:gdLst>
                <a:gd name="T0" fmla="*/ 36 w 36"/>
                <a:gd name="T1" fmla="*/ 4 h 18"/>
                <a:gd name="T2" fmla="*/ 36 w 36"/>
                <a:gd name="T3" fmla="*/ 4 h 18"/>
                <a:gd name="T4" fmla="*/ 36 w 36"/>
                <a:gd name="T5" fmla="*/ 8 h 18"/>
                <a:gd name="T6" fmla="*/ 36 w 36"/>
                <a:gd name="T7" fmla="*/ 8 h 18"/>
                <a:gd name="T8" fmla="*/ 36 w 36"/>
                <a:gd name="T9" fmla="*/ 4 h 18"/>
                <a:gd name="T10" fmla="*/ 9 w 36"/>
                <a:gd name="T11" fmla="*/ 0 h 18"/>
                <a:gd name="T12" fmla="*/ 5 w 36"/>
                <a:gd name="T13" fmla="*/ 7 h 18"/>
                <a:gd name="T14" fmla="*/ 0 w 36"/>
                <a:gd name="T15" fmla="*/ 18 h 18"/>
                <a:gd name="T16" fmla="*/ 0 w 36"/>
                <a:gd name="T17" fmla="*/ 18 h 18"/>
                <a:gd name="T18" fmla="*/ 0 w 36"/>
                <a:gd name="T19" fmla="*/ 18 h 18"/>
                <a:gd name="T20" fmla="*/ 5 w 36"/>
                <a:gd name="T21" fmla="*/ 7 h 18"/>
                <a:gd name="T22" fmla="*/ 9 w 36"/>
                <a:gd name="T23" fmla="*/ 0 h 18"/>
                <a:gd name="T24" fmla="*/ 9 w 36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8">
                  <a:moveTo>
                    <a:pt x="36" y="4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6" y="4"/>
                    <a:pt x="36" y="4"/>
                  </a:cubicBezTo>
                  <a:moveTo>
                    <a:pt x="9" y="0"/>
                  </a:moveTo>
                  <a:cubicBezTo>
                    <a:pt x="7" y="3"/>
                    <a:pt x="5" y="6"/>
                    <a:pt x="5" y="7"/>
                  </a:cubicBezTo>
                  <a:cubicBezTo>
                    <a:pt x="5" y="8"/>
                    <a:pt x="4" y="14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14"/>
                    <a:pt x="5" y="8"/>
                    <a:pt x="5" y="7"/>
                  </a:cubicBezTo>
                  <a:cubicBezTo>
                    <a:pt x="5" y="6"/>
                    <a:pt x="7" y="3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688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ṣlidé">
              <a:extLst>
                <a:ext uri="{FF2B5EF4-FFF2-40B4-BE49-F238E27FC236}">
                  <a16:creationId xmlns:a16="http://schemas.microsoft.com/office/drawing/2014/main" id="{39816339-2A3F-4466-B9EA-2425F41F2433}"/>
                </a:ext>
              </a:extLst>
            </p:cNvPr>
            <p:cNvSpPr/>
            <p:nvPr/>
          </p:nvSpPr>
          <p:spPr bwMode="auto">
            <a:xfrm>
              <a:off x="7775575" y="3959226"/>
              <a:ext cx="301625" cy="201613"/>
            </a:xfrm>
            <a:custGeom>
              <a:avLst/>
              <a:gdLst>
                <a:gd name="T0" fmla="*/ 15 w 42"/>
                <a:gd name="T1" fmla="*/ 0 h 28"/>
                <a:gd name="T2" fmla="*/ 11 w 42"/>
                <a:gd name="T3" fmla="*/ 7 h 28"/>
                <a:gd name="T4" fmla="*/ 6 w 42"/>
                <a:gd name="T5" fmla="*/ 18 h 28"/>
                <a:gd name="T6" fmla="*/ 6 w 42"/>
                <a:gd name="T7" fmla="*/ 18 h 28"/>
                <a:gd name="T8" fmla="*/ 2 w 42"/>
                <a:gd name="T9" fmla="*/ 28 h 28"/>
                <a:gd name="T10" fmla="*/ 6 w 42"/>
                <a:gd name="T11" fmla="*/ 22 h 28"/>
                <a:gd name="T12" fmla="*/ 14 w 42"/>
                <a:gd name="T13" fmla="*/ 11 h 28"/>
                <a:gd name="T14" fmla="*/ 20 w 42"/>
                <a:gd name="T15" fmla="*/ 8 h 28"/>
                <a:gd name="T16" fmla="*/ 27 w 42"/>
                <a:gd name="T17" fmla="*/ 9 h 28"/>
                <a:gd name="T18" fmla="*/ 33 w 42"/>
                <a:gd name="T19" fmla="*/ 9 h 28"/>
                <a:gd name="T20" fmla="*/ 42 w 42"/>
                <a:gd name="T21" fmla="*/ 8 h 28"/>
                <a:gd name="T22" fmla="*/ 42 w 42"/>
                <a:gd name="T23" fmla="*/ 4 h 28"/>
                <a:gd name="T24" fmla="*/ 32 w 42"/>
                <a:gd name="T25" fmla="*/ 5 h 28"/>
                <a:gd name="T26" fmla="*/ 15 w 42"/>
                <a:gd name="T2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28">
                  <a:moveTo>
                    <a:pt x="15" y="0"/>
                  </a:moveTo>
                  <a:cubicBezTo>
                    <a:pt x="13" y="3"/>
                    <a:pt x="11" y="6"/>
                    <a:pt x="11" y="7"/>
                  </a:cubicBezTo>
                  <a:cubicBezTo>
                    <a:pt x="11" y="8"/>
                    <a:pt x="10" y="14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21"/>
                    <a:pt x="0" y="26"/>
                    <a:pt x="2" y="28"/>
                  </a:cubicBezTo>
                  <a:cubicBezTo>
                    <a:pt x="2" y="26"/>
                    <a:pt x="3" y="24"/>
                    <a:pt x="6" y="22"/>
                  </a:cubicBezTo>
                  <a:cubicBezTo>
                    <a:pt x="10" y="19"/>
                    <a:pt x="14" y="15"/>
                    <a:pt x="14" y="11"/>
                  </a:cubicBezTo>
                  <a:cubicBezTo>
                    <a:pt x="15" y="9"/>
                    <a:pt x="16" y="8"/>
                    <a:pt x="20" y="8"/>
                  </a:cubicBezTo>
                  <a:cubicBezTo>
                    <a:pt x="22" y="8"/>
                    <a:pt x="24" y="8"/>
                    <a:pt x="27" y="9"/>
                  </a:cubicBezTo>
                  <a:cubicBezTo>
                    <a:pt x="29" y="9"/>
                    <a:pt x="31" y="9"/>
                    <a:pt x="33" y="9"/>
                  </a:cubicBezTo>
                  <a:cubicBezTo>
                    <a:pt x="37" y="9"/>
                    <a:pt x="41" y="8"/>
                    <a:pt x="42" y="8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0" y="4"/>
                    <a:pt x="36" y="5"/>
                    <a:pt x="32" y="5"/>
                  </a:cubicBezTo>
                  <a:cubicBezTo>
                    <a:pt x="26" y="5"/>
                    <a:pt x="20" y="4"/>
                    <a:pt x="15" y="0"/>
                  </a:cubicBezTo>
                </a:path>
              </a:pathLst>
            </a:custGeom>
            <a:solidFill>
              <a:srgbClr val="FF8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sḻíďè">
              <a:extLst>
                <a:ext uri="{FF2B5EF4-FFF2-40B4-BE49-F238E27FC236}">
                  <a16:creationId xmlns:a16="http://schemas.microsoft.com/office/drawing/2014/main" id="{0F33753D-A31F-4A3D-A30A-C6D60607E6D9}"/>
                </a:ext>
              </a:extLst>
            </p:cNvPr>
            <p:cNvSpPr/>
            <p:nvPr/>
          </p:nvSpPr>
          <p:spPr bwMode="auto">
            <a:xfrm>
              <a:off x="7666038" y="2449513"/>
              <a:ext cx="454025" cy="1574800"/>
            </a:xfrm>
            <a:custGeom>
              <a:avLst/>
              <a:gdLst>
                <a:gd name="T0" fmla="*/ 17 w 63"/>
                <a:gd name="T1" fmla="*/ 0 h 219"/>
                <a:gd name="T2" fmla="*/ 0 w 63"/>
                <a:gd name="T3" fmla="*/ 80 h 219"/>
                <a:gd name="T4" fmla="*/ 29 w 63"/>
                <a:gd name="T5" fmla="*/ 130 h 219"/>
                <a:gd name="T6" fmla="*/ 28 w 63"/>
                <a:gd name="T7" fmla="*/ 208 h 219"/>
                <a:gd name="T8" fmla="*/ 60 w 63"/>
                <a:gd name="T9" fmla="*/ 213 h 219"/>
                <a:gd name="T10" fmla="*/ 63 w 63"/>
                <a:gd name="T11" fmla="*/ 123 h 219"/>
                <a:gd name="T12" fmla="*/ 17 w 63"/>
                <a:gd name="T1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219">
                  <a:moveTo>
                    <a:pt x="17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39" y="219"/>
                    <a:pt x="60" y="213"/>
                    <a:pt x="60" y="213"/>
                  </a:cubicBezTo>
                  <a:cubicBezTo>
                    <a:pt x="63" y="123"/>
                    <a:pt x="63" y="123"/>
                    <a:pt x="63" y="123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EB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ïšḷiḑè">
              <a:extLst>
                <a:ext uri="{FF2B5EF4-FFF2-40B4-BE49-F238E27FC236}">
                  <a16:creationId xmlns:a16="http://schemas.microsoft.com/office/drawing/2014/main" id="{1F629920-4475-4661-B808-AE56A751512F}"/>
                </a:ext>
              </a:extLst>
            </p:cNvPr>
            <p:cNvSpPr/>
            <p:nvPr/>
          </p:nvSpPr>
          <p:spPr bwMode="auto">
            <a:xfrm>
              <a:off x="7869238" y="39449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9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$ľïḋè">
              <a:extLst>
                <a:ext uri="{FF2B5EF4-FFF2-40B4-BE49-F238E27FC236}">
                  <a16:creationId xmlns:a16="http://schemas.microsoft.com/office/drawing/2014/main" id="{F6F5FB80-2F95-42B3-94BE-03BFF0C38741}"/>
                </a:ext>
              </a:extLst>
            </p:cNvPr>
            <p:cNvSpPr/>
            <p:nvPr/>
          </p:nvSpPr>
          <p:spPr bwMode="auto">
            <a:xfrm>
              <a:off x="7666038" y="2449513"/>
              <a:ext cx="331788" cy="1546225"/>
            </a:xfrm>
            <a:custGeom>
              <a:avLst/>
              <a:gdLst>
                <a:gd name="T0" fmla="*/ 17 w 46"/>
                <a:gd name="T1" fmla="*/ 0 h 215"/>
                <a:gd name="T2" fmla="*/ 17 w 46"/>
                <a:gd name="T3" fmla="*/ 0 h 215"/>
                <a:gd name="T4" fmla="*/ 0 w 46"/>
                <a:gd name="T5" fmla="*/ 80 h 215"/>
                <a:gd name="T6" fmla="*/ 29 w 46"/>
                <a:gd name="T7" fmla="*/ 130 h 215"/>
                <a:gd name="T8" fmla="*/ 28 w 46"/>
                <a:gd name="T9" fmla="*/ 195 h 215"/>
                <a:gd name="T10" fmla="*/ 28 w 46"/>
                <a:gd name="T11" fmla="*/ 208 h 215"/>
                <a:gd name="T12" fmla="*/ 28 w 46"/>
                <a:gd name="T13" fmla="*/ 208 h 215"/>
                <a:gd name="T14" fmla="*/ 28 w 46"/>
                <a:gd name="T15" fmla="*/ 208 h 215"/>
                <a:gd name="T16" fmla="*/ 28 w 46"/>
                <a:gd name="T17" fmla="*/ 208 h 215"/>
                <a:gd name="T18" fmla="*/ 28 w 46"/>
                <a:gd name="T19" fmla="*/ 208 h 215"/>
                <a:gd name="T20" fmla="*/ 28 w 46"/>
                <a:gd name="T21" fmla="*/ 208 h 215"/>
                <a:gd name="T22" fmla="*/ 28 w 46"/>
                <a:gd name="T23" fmla="*/ 208 h 215"/>
                <a:gd name="T24" fmla="*/ 28 w 46"/>
                <a:gd name="T25" fmla="*/ 208 h 215"/>
                <a:gd name="T26" fmla="*/ 28 w 46"/>
                <a:gd name="T27" fmla="*/ 208 h 215"/>
                <a:gd name="T28" fmla="*/ 28 w 46"/>
                <a:gd name="T29" fmla="*/ 208 h 215"/>
                <a:gd name="T30" fmla="*/ 28 w 46"/>
                <a:gd name="T31" fmla="*/ 208 h 215"/>
                <a:gd name="T32" fmla="*/ 28 w 46"/>
                <a:gd name="T33" fmla="*/ 208 h 215"/>
                <a:gd name="T34" fmla="*/ 28 w 46"/>
                <a:gd name="T35" fmla="*/ 208 h 215"/>
                <a:gd name="T36" fmla="*/ 28 w 46"/>
                <a:gd name="T37" fmla="*/ 208 h 215"/>
                <a:gd name="T38" fmla="*/ 42 w 46"/>
                <a:gd name="T39" fmla="*/ 214 h 215"/>
                <a:gd name="T40" fmla="*/ 46 w 46"/>
                <a:gd name="T41" fmla="*/ 215 h 215"/>
                <a:gd name="T42" fmla="*/ 46 w 46"/>
                <a:gd name="T43" fmla="*/ 215 h 215"/>
                <a:gd name="T44" fmla="*/ 35 w 46"/>
                <a:gd name="T45" fmla="*/ 204 h 215"/>
                <a:gd name="T46" fmla="*/ 35 w 46"/>
                <a:gd name="T47" fmla="*/ 134 h 215"/>
                <a:gd name="T48" fmla="*/ 46 w 46"/>
                <a:gd name="T49" fmla="*/ 132 h 215"/>
                <a:gd name="T50" fmla="*/ 37 w 46"/>
                <a:gd name="T51" fmla="*/ 128 h 215"/>
                <a:gd name="T52" fmla="*/ 43 w 46"/>
                <a:gd name="T53" fmla="*/ 118 h 215"/>
                <a:gd name="T54" fmla="*/ 35 w 46"/>
                <a:gd name="T55" fmla="*/ 123 h 215"/>
                <a:gd name="T56" fmla="*/ 17 w 46"/>
                <a:gd name="T57" fmla="*/ 85 h 215"/>
                <a:gd name="T58" fmla="*/ 17 w 46"/>
                <a:gd name="T5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215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28" y="195"/>
                    <a:pt x="28" y="195"/>
                    <a:pt x="28" y="195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32" y="212"/>
                    <a:pt x="37" y="214"/>
                    <a:pt x="42" y="214"/>
                  </a:cubicBezTo>
                  <a:cubicBezTo>
                    <a:pt x="44" y="214"/>
                    <a:pt x="46" y="215"/>
                    <a:pt x="46" y="215"/>
                  </a:cubicBezTo>
                  <a:cubicBezTo>
                    <a:pt x="46" y="215"/>
                    <a:pt x="46" y="215"/>
                    <a:pt x="46" y="215"/>
                  </a:cubicBezTo>
                  <a:cubicBezTo>
                    <a:pt x="46" y="214"/>
                    <a:pt x="36" y="207"/>
                    <a:pt x="35" y="204"/>
                  </a:cubicBezTo>
                  <a:cubicBezTo>
                    <a:pt x="35" y="200"/>
                    <a:pt x="35" y="134"/>
                    <a:pt x="35" y="134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C8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šliḑè">
              <a:extLst>
                <a:ext uri="{FF2B5EF4-FFF2-40B4-BE49-F238E27FC236}">
                  <a16:creationId xmlns:a16="http://schemas.microsoft.com/office/drawing/2014/main" id="{71CB0992-1EB0-4A88-B1A1-E4F85972720A}"/>
                </a:ext>
              </a:extLst>
            </p:cNvPr>
            <p:cNvSpPr/>
            <p:nvPr/>
          </p:nvSpPr>
          <p:spPr bwMode="auto">
            <a:xfrm>
              <a:off x="7904163" y="4111626"/>
              <a:ext cx="0" cy="6350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sľïḋe">
              <a:extLst>
                <a:ext uri="{FF2B5EF4-FFF2-40B4-BE49-F238E27FC236}">
                  <a16:creationId xmlns:a16="http://schemas.microsoft.com/office/drawing/2014/main" id="{D4CAB3D0-EE55-483A-BF3E-5CC13ACB9261}"/>
                </a:ext>
              </a:extLst>
            </p:cNvPr>
            <p:cNvSpPr/>
            <p:nvPr/>
          </p:nvSpPr>
          <p:spPr bwMode="auto">
            <a:xfrm>
              <a:off x="7904163" y="4111626"/>
              <a:ext cx="0" cy="6350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ṡḷiḓé">
              <a:extLst>
                <a:ext uri="{FF2B5EF4-FFF2-40B4-BE49-F238E27FC236}">
                  <a16:creationId xmlns:a16="http://schemas.microsoft.com/office/drawing/2014/main" id="{DC0765A9-CDA4-4CF9-98A3-09BEF63CA317}"/>
                </a:ext>
              </a:extLst>
            </p:cNvPr>
            <p:cNvSpPr/>
            <p:nvPr/>
          </p:nvSpPr>
          <p:spPr bwMode="auto">
            <a:xfrm>
              <a:off x="7912100" y="4111626"/>
              <a:ext cx="14288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1 w 2"/>
                <a:gd name="T4" fmla="*/ 2 w 2"/>
                <a:gd name="T5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688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ṡľïďé">
              <a:extLst>
                <a:ext uri="{FF2B5EF4-FFF2-40B4-BE49-F238E27FC236}">
                  <a16:creationId xmlns:a16="http://schemas.microsoft.com/office/drawing/2014/main" id="{29F4DDA1-A857-4260-A083-3E4B9FE9E07E}"/>
                </a:ext>
              </a:extLst>
            </p:cNvPr>
            <p:cNvSpPr/>
            <p:nvPr/>
          </p:nvSpPr>
          <p:spPr bwMode="auto">
            <a:xfrm>
              <a:off x="7932738" y="4203701"/>
              <a:ext cx="7938" cy="793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D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ïṣlíḑé">
              <a:extLst>
                <a:ext uri="{FF2B5EF4-FFF2-40B4-BE49-F238E27FC236}">
                  <a16:creationId xmlns:a16="http://schemas.microsoft.com/office/drawing/2014/main" id="{28C1A7B9-7F91-4620-A713-CE3689631A1A}"/>
                </a:ext>
              </a:extLst>
            </p:cNvPr>
            <p:cNvSpPr/>
            <p:nvPr/>
          </p:nvSpPr>
          <p:spPr bwMode="auto">
            <a:xfrm>
              <a:off x="7912100" y="4089401"/>
              <a:ext cx="85725" cy="130175"/>
            </a:xfrm>
            <a:custGeom>
              <a:avLst/>
              <a:gdLst>
                <a:gd name="T0" fmla="*/ 5 w 12"/>
                <a:gd name="T1" fmla="*/ 0 h 18"/>
                <a:gd name="T2" fmla="*/ 0 w 12"/>
                <a:gd name="T3" fmla="*/ 3 h 18"/>
                <a:gd name="T4" fmla="*/ 1 w 12"/>
                <a:gd name="T5" fmla="*/ 3 h 18"/>
                <a:gd name="T6" fmla="*/ 2 w 12"/>
                <a:gd name="T7" fmla="*/ 3 h 18"/>
                <a:gd name="T8" fmla="*/ 2 w 12"/>
                <a:gd name="T9" fmla="*/ 3 h 18"/>
                <a:gd name="T10" fmla="*/ 7 w 12"/>
                <a:gd name="T11" fmla="*/ 9 h 18"/>
                <a:gd name="T12" fmla="*/ 7 w 12"/>
                <a:gd name="T13" fmla="*/ 9 h 18"/>
                <a:gd name="T14" fmla="*/ 4 w 12"/>
                <a:gd name="T15" fmla="*/ 15 h 18"/>
                <a:gd name="T16" fmla="*/ 4 w 12"/>
                <a:gd name="T17" fmla="*/ 15 h 18"/>
                <a:gd name="T18" fmla="*/ 4 w 12"/>
                <a:gd name="T19" fmla="*/ 16 h 18"/>
                <a:gd name="T20" fmla="*/ 3 w 12"/>
                <a:gd name="T21" fmla="*/ 17 h 18"/>
                <a:gd name="T22" fmla="*/ 4 w 12"/>
                <a:gd name="T23" fmla="*/ 16 h 18"/>
                <a:gd name="T24" fmla="*/ 8 w 12"/>
                <a:gd name="T25" fmla="*/ 18 h 18"/>
                <a:gd name="T26" fmla="*/ 12 w 12"/>
                <a:gd name="T27" fmla="*/ 10 h 18"/>
                <a:gd name="T28" fmla="*/ 12 w 12"/>
                <a:gd name="T29" fmla="*/ 3 h 18"/>
                <a:gd name="T30" fmla="*/ 11 w 12"/>
                <a:gd name="T31" fmla="*/ 3 h 18"/>
                <a:gd name="T32" fmla="*/ 5 w 12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8">
                  <a:moveTo>
                    <a:pt x="5" y="0"/>
                  </a:moveTo>
                  <a:cubicBezTo>
                    <a:pt x="3" y="2"/>
                    <a:pt x="1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4"/>
                    <a:pt x="7" y="6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1"/>
                    <a:pt x="6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6"/>
                  </a:cubicBezTo>
                  <a:cubicBezTo>
                    <a:pt x="4" y="16"/>
                    <a:pt x="4" y="16"/>
                    <a:pt x="3" y="17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6" y="16"/>
                    <a:pt x="8" y="18"/>
                    <a:pt x="8" y="18"/>
                  </a:cubicBezTo>
                  <a:cubicBezTo>
                    <a:pt x="8" y="15"/>
                    <a:pt x="12" y="10"/>
                    <a:pt x="12" y="10"/>
                  </a:cubicBezTo>
                  <a:cubicBezTo>
                    <a:pt x="8" y="9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3"/>
                    <a:pt x="5" y="0"/>
                    <a:pt x="5" y="0"/>
                  </a:cubicBezTo>
                </a:path>
              </a:pathLst>
            </a:custGeom>
            <a:solidFill>
              <a:srgbClr val="FF8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ṩľïďe">
              <a:extLst>
                <a:ext uri="{FF2B5EF4-FFF2-40B4-BE49-F238E27FC236}">
                  <a16:creationId xmlns:a16="http://schemas.microsoft.com/office/drawing/2014/main" id="{2EA183D1-7BFE-4FB2-B053-34D68DE8F1C9}"/>
                </a:ext>
              </a:extLst>
            </p:cNvPr>
            <p:cNvSpPr/>
            <p:nvPr/>
          </p:nvSpPr>
          <p:spPr bwMode="auto">
            <a:xfrm>
              <a:off x="7824788" y="4219576"/>
              <a:ext cx="7938" cy="635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688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$ļîḑê">
              <a:extLst>
                <a:ext uri="{FF2B5EF4-FFF2-40B4-BE49-F238E27FC236}">
                  <a16:creationId xmlns:a16="http://schemas.microsoft.com/office/drawing/2014/main" id="{2DBAE71B-4BE3-42CB-BF37-CD2E577ACC4F}"/>
                </a:ext>
              </a:extLst>
            </p:cNvPr>
            <p:cNvSpPr/>
            <p:nvPr/>
          </p:nvSpPr>
          <p:spPr bwMode="auto">
            <a:xfrm>
              <a:off x="7824788" y="4225926"/>
              <a:ext cx="123825" cy="107950"/>
            </a:xfrm>
            <a:custGeom>
              <a:avLst/>
              <a:gdLst>
                <a:gd name="T0" fmla="*/ 1 w 17"/>
                <a:gd name="T1" fmla="*/ 0 h 15"/>
                <a:gd name="T2" fmla="*/ 0 w 17"/>
                <a:gd name="T3" fmla="*/ 0 h 15"/>
                <a:gd name="T4" fmla="*/ 2 w 17"/>
                <a:gd name="T5" fmla="*/ 5 h 15"/>
                <a:gd name="T6" fmla="*/ 4 w 17"/>
                <a:gd name="T7" fmla="*/ 10 h 15"/>
                <a:gd name="T8" fmla="*/ 4 w 17"/>
                <a:gd name="T9" fmla="*/ 11 h 15"/>
                <a:gd name="T10" fmla="*/ 4 w 17"/>
                <a:gd name="T11" fmla="*/ 11 h 15"/>
                <a:gd name="T12" fmla="*/ 7 w 17"/>
                <a:gd name="T13" fmla="*/ 13 h 15"/>
                <a:gd name="T14" fmla="*/ 10 w 17"/>
                <a:gd name="T15" fmla="*/ 14 h 15"/>
                <a:gd name="T16" fmla="*/ 14 w 17"/>
                <a:gd name="T17" fmla="*/ 15 h 15"/>
                <a:gd name="T18" fmla="*/ 16 w 17"/>
                <a:gd name="T19" fmla="*/ 15 h 15"/>
                <a:gd name="T20" fmla="*/ 17 w 17"/>
                <a:gd name="T21" fmla="*/ 15 h 15"/>
                <a:gd name="T22" fmla="*/ 11 w 17"/>
                <a:gd name="T23" fmla="*/ 13 h 15"/>
                <a:gd name="T24" fmla="*/ 6 w 17"/>
                <a:gd name="T25" fmla="*/ 9 h 15"/>
                <a:gd name="T26" fmla="*/ 3 w 17"/>
                <a:gd name="T27" fmla="*/ 4 h 15"/>
                <a:gd name="T28" fmla="*/ 1 w 17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2" y="5"/>
                  </a:cubicBezTo>
                  <a:cubicBezTo>
                    <a:pt x="3" y="7"/>
                    <a:pt x="3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2"/>
                    <a:pt x="6" y="12"/>
                    <a:pt x="7" y="13"/>
                  </a:cubicBezTo>
                  <a:cubicBezTo>
                    <a:pt x="8" y="13"/>
                    <a:pt x="9" y="14"/>
                    <a:pt x="10" y="14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5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5" y="15"/>
                    <a:pt x="13" y="14"/>
                    <a:pt x="11" y="13"/>
                  </a:cubicBezTo>
                  <a:cubicBezTo>
                    <a:pt x="9" y="12"/>
                    <a:pt x="8" y="10"/>
                    <a:pt x="6" y="9"/>
                  </a:cubicBezTo>
                  <a:cubicBezTo>
                    <a:pt x="5" y="8"/>
                    <a:pt x="4" y="6"/>
                    <a:pt x="3" y="4"/>
                  </a:cubicBezTo>
                  <a:cubicBezTo>
                    <a:pt x="3" y="3"/>
                    <a:pt x="2" y="1"/>
                    <a:pt x="1" y="0"/>
                  </a:cubicBezTo>
                </a:path>
              </a:pathLst>
            </a:custGeom>
            <a:solidFill>
              <a:srgbClr val="FF8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šḷîḋe">
              <a:extLst>
                <a:ext uri="{FF2B5EF4-FFF2-40B4-BE49-F238E27FC236}">
                  <a16:creationId xmlns:a16="http://schemas.microsoft.com/office/drawing/2014/main" id="{329BD1E4-3CE4-450A-9B8C-8474A01021DB}"/>
                </a:ext>
              </a:extLst>
            </p:cNvPr>
            <p:cNvSpPr/>
            <p:nvPr/>
          </p:nvSpPr>
          <p:spPr bwMode="auto">
            <a:xfrm>
              <a:off x="7262813" y="3449638"/>
              <a:ext cx="50800" cy="49213"/>
            </a:xfrm>
            <a:prstGeom prst="ellipse">
              <a:avLst/>
            </a:prstGeom>
            <a:solidFill>
              <a:srgbClr val="C7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Sľïḍê">
              <a:extLst>
                <a:ext uri="{FF2B5EF4-FFF2-40B4-BE49-F238E27FC236}">
                  <a16:creationId xmlns:a16="http://schemas.microsoft.com/office/drawing/2014/main" id="{C8A8910E-882A-40A9-9DF0-931AA972DAE9}"/>
                </a:ext>
              </a:extLst>
            </p:cNvPr>
            <p:cNvSpPr/>
            <p:nvPr/>
          </p:nvSpPr>
          <p:spPr bwMode="auto">
            <a:xfrm>
              <a:off x="7277100" y="3787776"/>
              <a:ext cx="50800" cy="49213"/>
            </a:xfrm>
            <a:prstGeom prst="ellipse">
              <a:avLst/>
            </a:prstGeom>
            <a:solidFill>
              <a:srgbClr val="C7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$ḻîḋê">
              <a:extLst>
                <a:ext uri="{FF2B5EF4-FFF2-40B4-BE49-F238E27FC236}">
                  <a16:creationId xmlns:a16="http://schemas.microsoft.com/office/drawing/2014/main" id="{1B1C8224-5961-47E3-93D4-96299D687C20}"/>
                </a:ext>
              </a:extLst>
            </p:cNvPr>
            <p:cNvSpPr/>
            <p:nvPr/>
          </p:nvSpPr>
          <p:spPr bwMode="auto">
            <a:xfrm>
              <a:off x="6470650" y="6030913"/>
              <a:ext cx="468313" cy="36513"/>
            </a:xfrm>
            <a:custGeom>
              <a:avLst/>
              <a:gdLst>
                <a:gd name="T0" fmla="*/ 31 w 65"/>
                <a:gd name="T1" fmla="*/ 5 h 5"/>
                <a:gd name="T2" fmla="*/ 31 w 65"/>
                <a:gd name="T3" fmla="*/ 5 h 5"/>
                <a:gd name="T4" fmla="*/ 31 w 65"/>
                <a:gd name="T5" fmla="*/ 5 h 5"/>
                <a:gd name="T6" fmla="*/ 31 w 65"/>
                <a:gd name="T7" fmla="*/ 5 h 5"/>
                <a:gd name="T8" fmla="*/ 65 w 65"/>
                <a:gd name="T9" fmla="*/ 3 h 5"/>
                <a:gd name="T10" fmla="*/ 31 w 65"/>
                <a:gd name="T11" fmla="*/ 5 h 5"/>
                <a:gd name="T12" fmla="*/ 65 w 65"/>
                <a:gd name="T13" fmla="*/ 3 h 5"/>
                <a:gd name="T14" fmla="*/ 1 w 65"/>
                <a:gd name="T15" fmla="*/ 1 h 5"/>
                <a:gd name="T16" fmla="*/ 1 w 65"/>
                <a:gd name="T17" fmla="*/ 1 h 5"/>
                <a:gd name="T18" fmla="*/ 1 w 65"/>
                <a:gd name="T19" fmla="*/ 1 h 5"/>
                <a:gd name="T20" fmla="*/ 1 w 65"/>
                <a:gd name="T21" fmla="*/ 1 h 5"/>
                <a:gd name="T22" fmla="*/ 1 w 65"/>
                <a:gd name="T23" fmla="*/ 1 h 5"/>
                <a:gd name="T24" fmla="*/ 1 w 65"/>
                <a:gd name="T25" fmla="*/ 1 h 5"/>
                <a:gd name="T26" fmla="*/ 0 w 65"/>
                <a:gd name="T27" fmla="*/ 0 h 5"/>
                <a:gd name="T28" fmla="*/ 0 w 65"/>
                <a:gd name="T29" fmla="*/ 1 h 5"/>
                <a:gd name="T30" fmla="*/ 0 w 65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5">
                  <a:moveTo>
                    <a:pt x="31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moveTo>
                    <a:pt x="65" y="3"/>
                  </a:moveTo>
                  <a:cubicBezTo>
                    <a:pt x="64" y="3"/>
                    <a:pt x="48" y="5"/>
                    <a:pt x="31" y="5"/>
                  </a:cubicBezTo>
                  <a:cubicBezTo>
                    <a:pt x="48" y="5"/>
                    <a:pt x="64" y="3"/>
                    <a:pt x="65" y="3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76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iṩļîḍê">
              <a:extLst>
                <a:ext uri="{FF2B5EF4-FFF2-40B4-BE49-F238E27FC236}">
                  <a16:creationId xmlns:a16="http://schemas.microsoft.com/office/drawing/2014/main" id="{173570AF-16AB-40B5-A0E9-79FA5455C418}"/>
                </a:ext>
              </a:extLst>
            </p:cNvPr>
            <p:cNvSpPr/>
            <p:nvPr/>
          </p:nvSpPr>
          <p:spPr bwMode="auto">
            <a:xfrm>
              <a:off x="6456363" y="5973763"/>
              <a:ext cx="519113" cy="93663"/>
            </a:xfrm>
            <a:custGeom>
              <a:avLst/>
              <a:gdLst>
                <a:gd name="T0" fmla="*/ 72 w 72"/>
                <a:gd name="T1" fmla="*/ 0 h 13"/>
                <a:gd name="T2" fmla="*/ 59 w 72"/>
                <a:gd name="T3" fmla="*/ 6 h 13"/>
                <a:gd name="T4" fmla="*/ 25 w 72"/>
                <a:gd name="T5" fmla="*/ 9 h 13"/>
                <a:gd name="T6" fmla="*/ 0 w 72"/>
                <a:gd name="T7" fmla="*/ 5 h 13"/>
                <a:gd name="T8" fmla="*/ 2 w 72"/>
                <a:gd name="T9" fmla="*/ 8 h 13"/>
                <a:gd name="T10" fmla="*/ 2 w 72"/>
                <a:gd name="T11" fmla="*/ 9 h 13"/>
                <a:gd name="T12" fmla="*/ 2 w 72"/>
                <a:gd name="T13" fmla="*/ 9 h 13"/>
                <a:gd name="T14" fmla="*/ 3 w 72"/>
                <a:gd name="T15" fmla="*/ 9 h 13"/>
                <a:gd name="T16" fmla="*/ 3 w 72"/>
                <a:gd name="T17" fmla="*/ 9 h 13"/>
                <a:gd name="T18" fmla="*/ 3 w 72"/>
                <a:gd name="T19" fmla="*/ 9 h 13"/>
                <a:gd name="T20" fmla="*/ 3 w 72"/>
                <a:gd name="T21" fmla="*/ 9 h 13"/>
                <a:gd name="T22" fmla="*/ 33 w 72"/>
                <a:gd name="T23" fmla="*/ 13 h 13"/>
                <a:gd name="T24" fmla="*/ 33 w 72"/>
                <a:gd name="T25" fmla="*/ 13 h 13"/>
                <a:gd name="T26" fmla="*/ 33 w 72"/>
                <a:gd name="T27" fmla="*/ 13 h 13"/>
                <a:gd name="T28" fmla="*/ 67 w 72"/>
                <a:gd name="T29" fmla="*/ 11 h 13"/>
                <a:gd name="T30" fmla="*/ 67 w 72"/>
                <a:gd name="T31" fmla="*/ 11 h 13"/>
                <a:gd name="T32" fmla="*/ 72 w 72"/>
                <a:gd name="T3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13">
                  <a:moveTo>
                    <a:pt x="72" y="0"/>
                  </a:moveTo>
                  <a:cubicBezTo>
                    <a:pt x="72" y="0"/>
                    <a:pt x="64" y="4"/>
                    <a:pt x="59" y="6"/>
                  </a:cubicBezTo>
                  <a:cubicBezTo>
                    <a:pt x="56" y="6"/>
                    <a:pt x="40" y="9"/>
                    <a:pt x="25" y="9"/>
                  </a:cubicBezTo>
                  <a:cubicBezTo>
                    <a:pt x="15" y="9"/>
                    <a:pt x="5" y="8"/>
                    <a:pt x="0" y="5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1" y="12"/>
                    <a:pt x="22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50" y="13"/>
                    <a:pt x="66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1411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96" name="文本框 195"/>
          <p:cNvSpPr txBox="1"/>
          <p:nvPr/>
        </p:nvSpPr>
        <p:spPr>
          <a:xfrm>
            <a:off x="800535" y="2820744"/>
            <a:ext cx="4343361" cy="171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spc="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让我们结合一个具体的小例子来回忆</a:t>
            </a:r>
            <a:r>
              <a:rPr lang="en-US" altLang="zh-CN" sz="2800" spc="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GBDT</a:t>
            </a:r>
            <a:r>
              <a:rPr lang="zh-CN" altLang="en-US" sz="2800" spc="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是如何工作的</a:t>
            </a:r>
          </a:p>
        </p:txBody>
      </p:sp>
    </p:spTree>
    <p:extLst>
      <p:ext uri="{BB962C8B-B14F-4D97-AF65-F5344CB8AC3E}">
        <p14:creationId xmlns:p14="http://schemas.microsoft.com/office/powerpoint/2010/main" val="31842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算法原理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45983"/>
              </p:ext>
            </p:extLst>
          </p:nvPr>
        </p:nvGraphicFramePr>
        <p:xfrm>
          <a:off x="1390650" y="2772855"/>
          <a:ext cx="609600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209488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52500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109364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780287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68519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样本编号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花萼长度（</a:t>
                      </a:r>
                      <a:r>
                        <a:rPr lang="en-US" altLang="zh-CN" dirty="0" smtClean="0"/>
                        <a:t>cm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花萼宽度（</a:t>
                      </a:r>
                      <a:r>
                        <a:rPr lang="en-US" altLang="zh-CN" dirty="0" smtClean="0"/>
                        <a:t>cm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花瓣长度（</a:t>
                      </a:r>
                      <a:r>
                        <a:rPr lang="en-US" altLang="zh-CN" dirty="0" smtClean="0"/>
                        <a:t>cm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花的种类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山鸢尾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3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山鸢尾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杂色鸢尾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1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杂色鸢尾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6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维多利亚鸢尾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维多利亚鸢尾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4631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84588" y="1324095"/>
            <a:ext cx="578261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题目描述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根据以下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个样本，利用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GBDT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建立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分类模型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15932" y="5692462"/>
            <a:ext cx="2009105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样本数据集</a:t>
            </a:r>
          </a:p>
        </p:txBody>
      </p:sp>
    </p:spTree>
    <p:extLst>
      <p:ext uri="{BB962C8B-B14F-4D97-AF65-F5344CB8AC3E}">
        <p14:creationId xmlns:p14="http://schemas.microsoft.com/office/powerpoint/2010/main" val="32874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算法原理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2409858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4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299" y="207328"/>
            <a:ext cx="8436635" cy="641842"/>
          </a:xfrm>
        </p:spPr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算法原理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990313" y="6492875"/>
            <a:ext cx="30861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t>www.islide.cc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19313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6737"/>
              </p:ext>
            </p:extLst>
          </p:nvPr>
        </p:nvGraphicFramePr>
        <p:xfrm>
          <a:off x="1352013" y="2814127"/>
          <a:ext cx="609600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209488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52500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109364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780287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68519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样本编号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花萼长度（</a:t>
                      </a:r>
                      <a:r>
                        <a:rPr lang="en-US" altLang="zh-CN" dirty="0" smtClean="0"/>
                        <a:t>cm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花萼宽度（</a:t>
                      </a:r>
                      <a:r>
                        <a:rPr lang="en-US" altLang="zh-CN" dirty="0" smtClean="0"/>
                        <a:t>cm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花瓣长度（</a:t>
                      </a:r>
                      <a:r>
                        <a:rPr lang="en-US" altLang="zh-CN" dirty="0" smtClean="0"/>
                        <a:t>cm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花的种类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山鸢尾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3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山鸢尾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杂色鸢尾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1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杂色鸢尾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6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维多利亚鸢尾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维多利亚鸢尾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4631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45951" y="1365367"/>
            <a:ext cx="5782614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ONE-HOT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编码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77295" y="5733734"/>
            <a:ext cx="2009105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样本数据集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33281"/>
              </p:ext>
            </p:extLst>
          </p:nvPr>
        </p:nvGraphicFramePr>
        <p:xfrm>
          <a:off x="7448013" y="2814127"/>
          <a:ext cx="935865" cy="272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865">
                  <a:extLst>
                    <a:ext uri="{9D8B030D-6E8A-4147-A177-3AD203B41FA5}">
                      <a16:colId xmlns:a16="http://schemas.microsoft.com/office/drawing/2014/main" val="306482129"/>
                    </a:ext>
                  </a:extLst>
                </a:gridCol>
              </a:tblGrid>
              <a:tr h="5086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One-hot</a:t>
                      </a:r>
                      <a:r>
                        <a:rPr lang="zh-CN" altLang="en-US" dirty="0" smtClean="0"/>
                        <a:t>编码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530768"/>
                  </a:ext>
                </a:extLst>
              </a:tr>
              <a:tr h="3734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1,0,0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18278"/>
                  </a:ext>
                </a:extLst>
              </a:tr>
              <a:tr h="3734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1,0,0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1670"/>
                  </a:ext>
                </a:extLst>
              </a:tr>
              <a:tr h="3734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0,1,0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67187"/>
                  </a:ext>
                </a:extLst>
              </a:tr>
              <a:tr h="3734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0,1,0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84183"/>
                  </a:ext>
                </a:extLst>
              </a:tr>
              <a:tr h="3734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0,0,1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68292"/>
                  </a:ext>
                </a:extLst>
              </a:tr>
              <a:tr h="3480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0,0,1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4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4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算法原理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0006" y="1223493"/>
            <a:ext cx="6748530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并行训练</a:t>
            </a:r>
            <a:r>
              <a:rPr lang="en-US" altLang="zh-CN" sz="2400" dirty="0" smtClean="0">
                <a:latin typeface="+mj-ea"/>
                <a:ea typeface="+mj-ea"/>
              </a:rPr>
              <a:t>3</a:t>
            </a:r>
            <a:r>
              <a:rPr lang="zh-CN" altLang="en-US" sz="2400" dirty="0" smtClean="0">
                <a:latin typeface="+mj-ea"/>
                <a:ea typeface="+mj-ea"/>
              </a:rPr>
              <a:t>棵树，遍历寻找优点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04158"/>
            <a:ext cx="8128000" cy="36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  <p:tag name="RESOURCELIBID" val="130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ad95813-a584-43ca-a4e2-73a04069b3d8"/>
</p:tagLst>
</file>

<file path=ppt/theme/theme1.xml><?xml version="1.0" encoding="utf-8"?>
<a:theme xmlns:a="http://schemas.openxmlformats.org/drawingml/2006/main" name="A000120140530A99PPBG">
  <a:themeElements>
    <a:clrScheme name="自定义 63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2CBEBB"/>
      </a:accent1>
      <a:accent2>
        <a:srgbClr val="00AEEF"/>
      </a:accent2>
      <a:accent3>
        <a:srgbClr val="00989D"/>
      </a:accent3>
      <a:accent4>
        <a:srgbClr val="5277C2"/>
      </a:accent4>
      <a:accent5>
        <a:srgbClr val="853689"/>
      </a:accent5>
      <a:accent6>
        <a:srgbClr val="E33F61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636679579641420704</Template>
  <TotalTime>484</TotalTime>
  <Words>1688</Words>
  <Application>Microsoft Office PowerPoint</Application>
  <PresentationFormat>全屏显示(4:3)</PresentationFormat>
  <Paragraphs>404</Paragraphs>
  <Slides>41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wf_segoe-ui_normal</vt:lpstr>
      <vt:lpstr>方正姚体</vt:lpstr>
      <vt:lpstr>宋体</vt:lpstr>
      <vt:lpstr>微软雅黑</vt:lpstr>
      <vt:lpstr>微软雅黑 Light</vt:lpstr>
      <vt:lpstr>幼圆</vt:lpstr>
      <vt:lpstr>Arial</vt:lpstr>
      <vt:lpstr>Calibri</vt:lpstr>
      <vt:lpstr>Cambria Math</vt:lpstr>
      <vt:lpstr>Webdings</vt:lpstr>
      <vt:lpstr>A000120140530A99PPBG</vt:lpstr>
      <vt:lpstr>XGBOOST算法报告</vt:lpstr>
      <vt:lpstr>目录</vt:lpstr>
      <vt:lpstr>GBDT算法原理</vt:lpstr>
      <vt:lpstr>GBDT算法原理</vt:lpstr>
      <vt:lpstr>GBDT算法原理</vt:lpstr>
      <vt:lpstr>GBDT算法原理</vt:lpstr>
      <vt:lpstr>GBDT算法原理</vt:lpstr>
      <vt:lpstr>GBDT算法原理</vt:lpstr>
      <vt:lpstr>GBDT算法原理</vt:lpstr>
      <vt:lpstr>GBDT算法原理</vt:lpstr>
      <vt:lpstr>GBDT算法原理</vt:lpstr>
      <vt:lpstr>GBDT算法原理</vt:lpstr>
      <vt:lpstr>GBDT算法原理</vt:lpstr>
      <vt:lpstr>改进版----XGBOOST算法原理</vt:lpstr>
      <vt:lpstr>改进版-----XGBOOST算法原理</vt:lpstr>
      <vt:lpstr>数学细节说明</vt:lpstr>
      <vt:lpstr>目标函数（核心）</vt:lpstr>
      <vt:lpstr>改进版-----XGBOOST算法原理</vt:lpstr>
      <vt:lpstr>推导过程：</vt:lpstr>
      <vt:lpstr>推导过程</vt:lpstr>
      <vt:lpstr>推导过程</vt:lpstr>
      <vt:lpstr>PowerPoint 演示文稿</vt:lpstr>
      <vt:lpstr>Weighted Quantile Sketch详解：</vt:lpstr>
      <vt:lpstr>Weighted Quantile Sketch详解：</vt:lpstr>
      <vt:lpstr>Weighted Quantile Sketch详解：</vt:lpstr>
      <vt:lpstr>Weighted Quantile Sketch详解：</vt:lpstr>
      <vt:lpstr>Weighted Quantile Sketch详解：</vt:lpstr>
      <vt:lpstr>改进版-----XGBOOST算法原理</vt:lpstr>
      <vt:lpstr>挑战者----LIGHTGBM算法</vt:lpstr>
      <vt:lpstr>回顾一下xgboost算法：基于预排序的方法（pre-sorted）的决策树算法</vt:lpstr>
      <vt:lpstr>PowerPoint 演示文稿</vt:lpstr>
      <vt:lpstr>GOSS算法（减少样本）</vt:lpstr>
      <vt:lpstr>带深度限制的Leaf-wise的叶子生长策略</vt:lpstr>
      <vt:lpstr>Exclusive Feature Bundling（减少特征）</vt:lpstr>
      <vt:lpstr>PowerPoint 演示文稿</vt:lpstr>
      <vt:lpstr>挑战者-----LIGHTGBM算法原理</vt:lpstr>
      <vt:lpstr>LIGHTGBM快吗？ </vt:lpstr>
      <vt:lpstr>挑战者-----LIGHTGBM算法原理</vt:lpstr>
      <vt:lpstr>那么是否lightgbm就是最好的分类，回归算法呢？</vt:lpstr>
      <vt:lpstr>一些有用的链接：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杜 斌</cp:lastModifiedBy>
  <cp:revision>36</cp:revision>
  <cp:lastPrinted>2018-02-05T16:00:00Z</cp:lastPrinted>
  <dcterms:created xsi:type="dcterms:W3CDTF">2018-02-05T16:00:00Z</dcterms:created>
  <dcterms:modified xsi:type="dcterms:W3CDTF">2018-07-24T03:53:34Z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