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6" r:id="rId4"/>
    <p:sldId id="285" r:id="rId5"/>
    <p:sldId id="270" r:id="rId6"/>
    <p:sldId id="258" r:id="rId7"/>
    <p:sldId id="259" r:id="rId8"/>
    <p:sldId id="261" r:id="rId9"/>
    <p:sldId id="260" r:id="rId10"/>
    <p:sldId id="262" r:id="rId11"/>
    <p:sldId id="283" r:id="rId12"/>
    <p:sldId id="271" r:id="rId13"/>
    <p:sldId id="272" r:id="rId14"/>
    <p:sldId id="273" r:id="rId15"/>
    <p:sldId id="279" r:id="rId16"/>
    <p:sldId id="278" r:id="rId17"/>
    <p:sldId id="274" r:id="rId18"/>
    <p:sldId id="275" r:id="rId19"/>
    <p:sldId id="276" r:id="rId20"/>
    <p:sldId id="277" r:id="rId21"/>
    <p:sldId id="280" r:id="rId22"/>
    <p:sldId id="281" r:id="rId23"/>
    <p:sldId id="282" r:id="rId24"/>
    <p:sldId id="28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244" autoAdjust="0"/>
  </p:normalViewPr>
  <p:slideViewPr>
    <p:cSldViewPr snapToGrid="0">
      <p:cViewPr varScale="1">
        <p:scale>
          <a:sx n="106" d="100"/>
          <a:sy n="106" d="100"/>
        </p:scale>
        <p:origin x="7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73AF70-71A0-4A25-9D89-3E99EDE4167F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0E7D683-9E39-4928-B78F-E4260588308C}">
      <dgm:prSet phldrT="[文本]"/>
      <dgm:spPr/>
      <dgm:t>
        <a:bodyPr/>
        <a:lstStyle/>
        <a:p>
          <a:r>
            <a:rPr lang="en-US" altLang="zh-CN" dirty="0" smtClean="0"/>
            <a:t>Jar</a:t>
          </a:r>
          <a:r>
            <a:rPr lang="zh-CN" altLang="en-US" dirty="0" smtClean="0"/>
            <a:t>动态加载</a:t>
          </a:r>
          <a:endParaRPr lang="zh-CN" altLang="en-US" dirty="0"/>
        </a:p>
      </dgm:t>
    </dgm:pt>
    <dgm:pt modelId="{3D77AEC1-BD8D-40C4-A7E3-F028BC38E7A4}" type="parTrans" cxnId="{EC685345-09A1-475F-8506-6E379655461A}">
      <dgm:prSet/>
      <dgm:spPr/>
      <dgm:t>
        <a:bodyPr/>
        <a:lstStyle/>
        <a:p>
          <a:endParaRPr lang="zh-CN" altLang="en-US"/>
        </a:p>
      </dgm:t>
    </dgm:pt>
    <dgm:pt modelId="{55F8E6B5-94D6-48A3-A999-FD77A2CC43F8}" type="sibTrans" cxnId="{EC685345-09A1-475F-8506-6E379655461A}">
      <dgm:prSet/>
      <dgm:spPr/>
      <dgm:t>
        <a:bodyPr/>
        <a:lstStyle/>
        <a:p>
          <a:endParaRPr lang="zh-CN" altLang="en-US"/>
        </a:p>
      </dgm:t>
    </dgm:pt>
    <dgm:pt modelId="{8D56754E-89E4-4765-8476-345993CA3DAB}">
      <dgm:prSet phldrT="[文本]"/>
      <dgm:spPr/>
      <dgm:t>
        <a:bodyPr/>
        <a:lstStyle/>
        <a:p>
          <a:r>
            <a:rPr lang="zh-CN" altLang="en-US" dirty="0" smtClean="0"/>
            <a:t>加载</a:t>
          </a:r>
          <a:r>
            <a:rPr lang="en-US" altLang="zh-CN" dirty="0" smtClean="0"/>
            <a:t>APK</a:t>
          </a:r>
          <a:endParaRPr lang="zh-CN" altLang="en-US" dirty="0"/>
        </a:p>
      </dgm:t>
    </dgm:pt>
    <dgm:pt modelId="{52610BF1-5959-48E5-9359-7409509CC846}" type="parTrans" cxnId="{C14A2A87-675F-4B82-8EEB-DE63BEBEED9E}">
      <dgm:prSet/>
      <dgm:spPr/>
      <dgm:t>
        <a:bodyPr/>
        <a:lstStyle/>
        <a:p>
          <a:endParaRPr lang="zh-CN" altLang="en-US"/>
        </a:p>
      </dgm:t>
    </dgm:pt>
    <dgm:pt modelId="{FB701C44-5407-4DC0-84B5-37390D3B8765}" type="sibTrans" cxnId="{C14A2A87-675F-4B82-8EEB-DE63BEBEED9E}">
      <dgm:prSet/>
      <dgm:spPr/>
      <dgm:t>
        <a:bodyPr/>
        <a:lstStyle/>
        <a:p>
          <a:endParaRPr lang="zh-CN" altLang="en-US"/>
        </a:p>
      </dgm:t>
    </dgm:pt>
    <dgm:pt modelId="{927175DB-FA5E-43BD-8D6A-79D60EAE2BE6}">
      <dgm:prSet phldrT="[文本]"/>
      <dgm:spPr/>
      <dgm:t>
        <a:bodyPr/>
        <a:lstStyle/>
        <a:p>
          <a:r>
            <a:rPr lang="en-US" altLang="zh-CN" dirty="0" smtClean="0"/>
            <a:t>Droid Plugin</a:t>
          </a:r>
          <a:endParaRPr lang="zh-CN" altLang="en-US" dirty="0"/>
        </a:p>
      </dgm:t>
    </dgm:pt>
    <dgm:pt modelId="{EEED8DBD-708C-4D6F-A093-1D265BEB3E12}" type="parTrans" cxnId="{04668BF0-DF38-4EE6-8334-AB23BB781A36}">
      <dgm:prSet/>
      <dgm:spPr/>
      <dgm:t>
        <a:bodyPr/>
        <a:lstStyle/>
        <a:p>
          <a:endParaRPr lang="zh-CN" altLang="en-US"/>
        </a:p>
      </dgm:t>
    </dgm:pt>
    <dgm:pt modelId="{60FD17E8-3A2E-4365-8E97-F7C7C73125FA}" type="sibTrans" cxnId="{04668BF0-DF38-4EE6-8334-AB23BB781A36}">
      <dgm:prSet/>
      <dgm:spPr/>
      <dgm:t>
        <a:bodyPr/>
        <a:lstStyle/>
        <a:p>
          <a:endParaRPr lang="zh-CN" altLang="en-US"/>
        </a:p>
      </dgm:t>
    </dgm:pt>
    <dgm:pt modelId="{E90860D1-C498-4E9A-80B2-1436AAAE360F}" type="pres">
      <dgm:prSet presAssocID="{8873AF70-71A0-4A25-9D89-3E99EDE4167F}" presName="rootnode" presStyleCnt="0">
        <dgm:presLayoutVars>
          <dgm:chMax/>
          <dgm:chPref/>
          <dgm:dir/>
          <dgm:animLvl val="lvl"/>
        </dgm:presLayoutVars>
      </dgm:prSet>
      <dgm:spPr/>
    </dgm:pt>
    <dgm:pt modelId="{DDB2D9CF-F1AD-4050-AB04-9D44ABF5A1C6}" type="pres">
      <dgm:prSet presAssocID="{00E7D683-9E39-4928-B78F-E4260588308C}" presName="composite" presStyleCnt="0"/>
      <dgm:spPr/>
    </dgm:pt>
    <dgm:pt modelId="{E493EFE9-D5E6-46DF-A3EF-90D6C89645CD}" type="pres">
      <dgm:prSet presAssocID="{00E7D683-9E39-4928-B78F-E4260588308C}" presName="LShape" presStyleLbl="alignNode1" presStyleIdx="0" presStyleCnt="5"/>
      <dgm:spPr/>
    </dgm:pt>
    <dgm:pt modelId="{1B5B0FF7-8DAE-49D1-9E0C-2B848C9D0900}" type="pres">
      <dgm:prSet presAssocID="{00E7D683-9E39-4928-B78F-E4260588308C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50CE8D-A948-4524-8D1A-31D92ED1C896}" type="pres">
      <dgm:prSet presAssocID="{00E7D683-9E39-4928-B78F-E4260588308C}" presName="Triangle" presStyleLbl="alignNode1" presStyleIdx="1" presStyleCnt="5"/>
      <dgm:spPr/>
    </dgm:pt>
    <dgm:pt modelId="{DDA6211C-F5B2-4596-904F-0C8D9B6A2E3E}" type="pres">
      <dgm:prSet presAssocID="{55F8E6B5-94D6-48A3-A999-FD77A2CC43F8}" presName="sibTrans" presStyleCnt="0"/>
      <dgm:spPr/>
    </dgm:pt>
    <dgm:pt modelId="{A6AC02D0-09A0-4A21-862B-9DC627B5D9A6}" type="pres">
      <dgm:prSet presAssocID="{55F8E6B5-94D6-48A3-A999-FD77A2CC43F8}" presName="space" presStyleCnt="0"/>
      <dgm:spPr/>
    </dgm:pt>
    <dgm:pt modelId="{867A6A45-8EB3-4842-9298-5334924CE890}" type="pres">
      <dgm:prSet presAssocID="{8D56754E-89E4-4765-8476-345993CA3DAB}" presName="composite" presStyleCnt="0"/>
      <dgm:spPr/>
    </dgm:pt>
    <dgm:pt modelId="{E5A5E493-B647-4EF9-B953-8A7A2A8A7B14}" type="pres">
      <dgm:prSet presAssocID="{8D56754E-89E4-4765-8476-345993CA3DAB}" presName="LShape" presStyleLbl="alignNode1" presStyleIdx="2" presStyleCnt="5"/>
      <dgm:spPr/>
    </dgm:pt>
    <dgm:pt modelId="{250B7529-FAEA-4E11-8551-9770827BD41C}" type="pres">
      <dgm:prSet presAssocID="{8D56754E-89E4-4765-8476-345993CA3DAB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272D4C-6553-46B6-843E-E37FB94D788A}" type="pres">
      <dgm:prSet presAssocID="{8D56754E-89E4-4765-8476-345993CA3DAB}" presName="Triangle" presStyleLbl="alignNode1" presStyleIdx="3" presStyleCnt="5"/>
      <dgm:spPr/>
    </dgm:pt>
    <dgm:pt modelId="{309CE65E-21B3-42A9-ABFD-CC2EDC6C1593}" type="pres">
      <dgm:prSet presAssocID="{FB701C44-5407-4DC0-84B5-37390D3B8765}" presName="sibTrans" presStyleCnt="0"/>
      <dgm:spPr/>
    </dgm:pt>
    <dgm:pt modelId="{A00C780E-F983-468D-8C81-9CC0C1B67FDC}" type="pres">
      <dgm:prSet presAssocID="{FB701C44-5407-4DC0-84B5-37390D3B8765}" presName="space" presStyleCnt="0"/>
      <dgm:spPr/>
    </dgm:pt>
    <dgm:pt modelId="{30A738A9-4D8C-45BD-BA29-72D7A5F69C21}" type="pres">
      <dgm:prSet presAssocID="{927175DB-FA5E-43BD-8D6A-79D60EAE2BE6}" presName="composite" presStyleCnt="0"/>
      <dgm:spPr/>
    </dgm:pt>
    <dgm:pt modelId="{7B712694-05FB-413E-AF2D-3DA9B0DA027D}" type="pres">
      <dgm:prSet presAssocID="{927175DB-FA5E-43BD-8D6A-79D60EAE2BE6}" presName="LShape" presStyleLbl="alignNode1" presStyleIdx="4" presStyleCnt="5"/>
      <dgm:spPr/>
    </dgm:pt>
    <dgm:pt modelId="{7E93942A-C60B-4563-BB9A-B3B779E50038}" type="pres">
      <dgm:prSet presAssocID="{927175DB-FA5E-43BD-8D6A-79D60EAE2BE6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E784619-5553-4793-8291-87E98A12A612}" type="presOf" srcId="{927175DB-FA5E-43BD-8D6A-79D60EAE2BE6}" destId="{7E93942A-C60B-4563-BB9A-B3B779E50038}" srcOrd="0" destOrd="0" presId="urn:microsoft.com/office/officeart/2009/3/layout/StepUpProcess"/>
    <dgm:cxn modelId="{C14A2A87-675F-4B82-8EEB-DE63BEBEED9E}" srcId="{8873AF70-71A0-4A25-9D89-3E99EDE4167F}" destId="{8D56754E-89E4-4765-8476-345993CA3DAB}" srcOrd="1" destOrd="0" parTransId="{52610BF1-5959-48E5-9359-7409509CC846}" sibTransId="{FB701C44-5407-4DC0-84B5-37390D3B8765}"/>
    <dgm:cxn modelId="{B2FE2D7A-91FD-466A-97D8-F6378E7200CF}" type="presOf" srcId="{8D56754E-89E4-4765-8476-345993CA3DAB}" destId="{250B7529-FAEA-4E11-8551-9770827BD41C}" srcOrd="0" destOrd="0" presId="urn:microsoft.com/office/officeart/2009/3/layout/StepUpProcess"/>
    <dgm:cxn modelId="{00649379-2B87-492D-A31C-B5080BC0897B}" type="presOf" srcId="{8873AF70-71A0-4A25-9D89-3E99EDE4167F}" destId="{E90860D1-C498-4E9A-80B2-1436AAAE360F}" srcOrd="0" destOrd="0" presId="urn:microsoft.com/office/officeart/2009/3/layout/StepUpProcess"/>
    <dgm:cxn modelId="{EC685345-09A1-475F-8506-6E379655461A}" srcId="{8873AF70-71A0-4A25-9D89-3E99EDE4167F}" destId="{00E7D683-9E39-4928-B78F-E4260588308C}" srcOrd="0" destOrd="0" parTransId="{3D77AEC1-BD8D-40C4-A7E3-F028BC38E7A4}" sibTransId="{55F8E6B5-94D6-48A3-A999-FD77A2CC43F8}"/>
    <dgm:cxn modelId="{7AE4C70D-3087-4B57-953A-642AE31189F4}" type="presOf" srcId="{00E7D683-9E39-4928-B78F-E4260588308C}" destId="{1B5B0FF7-8DAE-49D1-9E0C-2B848C9D0900}" srcOrd="0" destOrd="0" presId="urn:microsoft.com/office/officeart/2009/3/layout/StepUpProcess"/>
    <dgm:cxn modelId="{04668BF0-DF38-4EE6-8334-AB23BB781A36}" srcId="{8873AF70-71A0-4A25-9D89-3E99EDE4167F}" destId="{927175DB-FA5E-43BD-8D6A-79D60EAE2BE6}" srcOrd="2" destOrd="0" parTransId="{EEED8DBD-708C-4D6F-A093-1D265BEB3E12}" sibTransId="{60FD17E8-3A2E-4365-8E97-F7C7C73125FA}"/>
    <dgm:cxn modelId="{4F2467E3-CA6E-4AE1-81FA-11C0EB0EC387}" type="presParOf" srcId="{E90860D1-C498-4E9A-80B2-1436AAAE360F}" destId="{DDB2D9CF-F1AD-4050-AB04-9D44ABF5A1C6}" srcOrd="0" destOrd="0" presId="urn:microsoft.com/office/officeart/2009/3/layout/StepUpProcess"/>
    <dgm:cxn modelId="{C6DB3E0D-6E7F-4A39-861D-110626B0327C}" type="presParOf" srcId="{DDB2D9CF-F1AD-4050-AB04-9D44ABF5A1C6}" destId="{E493EFE9-D5E6-46DF-A3EF-90D6C89645CD}" srcOrd="0" destOrd="0" presId="urn:microsoft.com/office/officeart/2009/3/layout/StepUpProcess"/>
    <dgm:cxn modelId="{14064F0A-7049-4BA8-90B7-4A3A1588B4B1}" type="presParOf" srcId="{DDB2D9CF-F1AD-4050-AB04-9D44ABF5A1C6}" destId="{1B5B0FF7-8DAE-49D1-9E0C-2B848C9D0900}" srcOrd="1" destOrd="0" presId="urn:microsoft.com/office/officeart/2009/3/layout/StepUpProcess"/>
    <dgm:cxn modelId="{29A2ADA8-7C2D-4858-A998-A6D2957E6933}" type="presParOf" srcId="{DDB2D9CF-F1AD-4050-AB04-9D44ABF5A1C6}" destId="{3550CE8D-A948-4524-8D1A-31D92ED1C896}" srcOrd="2" destOrd="0" presId="urn:microsoft.com/office/officeart/2009/3/layout/StepUpProcess"/>
    <dgm:cxn modelId="{11344E9A-36F3-452A-8934-3B8CB513C100}" type="presParOf" srcId="{E90860D1-C498-4E9A-80B2-1436AAAE360F}" destId="{DDA6211C-F5B2-4596-904F-0C8D9B6A2E3E}" srcOrd="1" destOrd="0" presId="urn:microsoft.com/office/officeart/2009/3/layout/StepUpProcess"/>
    <dgm:cxn modelId="{21CC9B83-ECD1-460B-A09E-0DC524DD1860}" type="presParOf" srcId="{DDA6211C-F5B2-4596-904F-0C8D9B6A2E3E}" destId="{A6AC02D0-09A0-4A21-862B-9DC627B5D9A6}" srcOrd="0" destOrd="0" presId="urn:microsoft.com/office/officeart/2009/3/layout/StepUpProcess"/>
    <dgm:cxn modelId="{D8CE4D42-6483-4D66-9AAB-4A6A9C2F57FA}" type="presParOf" srcId="{E90860D1-C498-4E9A-80B2-1436AAAE360F}" destId="{867A6A45-8EB3-4842-9298-5334924CE890}" srcOrd="2" destOrd="0" presId="urn:microsoft.com/office/officeart/2009/3/layout/StepUpProcess"/>
    <dgm:cxn modelId="{5F213835-1CE7-4814-9B04-A4E7F9B3A836}" type="presParOf" srcId="{867A6A45-8EB3-4842-9298-5334924CE890}" destId="{E5A5E493-B647-4EF9-B953-8A7A2A8A7B14}" srcOrd="0" destOrd="0" presId="urn:microsoft.com/office/officeart/2009/3/layout/StepUpProcess"/>
    <dgm:cxn modelId="{167D8AF0-5C78-4E2D-9DB5-E326380247AE}" type="presParOf" srcId="{867A6A45-8EB3-4842-9298-5334924CE890}" destId="{250B7529-FAEA-4E11-8551-9770827BD41C}" srcOrd="1" destOrd="0" presId="urn:microsoft.com/office/officeart/2009/3/layout/StepUpProcess"/>
    <dgm:cxn modelId="{8C03C32C-D301-4E4D-A7F6-E5C2117D08BE}" type="presParOf" srcId="{867A6A45-8EB3-4842-9298-5334924CE890}" destId="{A0272D4C-6553-46B6-843E-E37FB94D788A}" srcOrd="2" destOrd="0" presId="urn:microsoft.com/office/officeart/2009/3/layout/StepUpProcess"/>
    <dgm:cxn modelId="{B9C7E71A-AE1C-4E7C-8F90-D8C9C7D85C9A}" type="presParOf" srcId="{E90860D1-C498-4E9A-80B2-1436AAAE360F}" destId="{309CE65E-21B3-42A9-ABFD-CC2EDC6C1593}" srcOrd="3" destOrd="0" presId="urn:microsoft.com/office/officeart/2009/3/layout/StepUpProcess"/>
    <dgm:cxn modelId="{4AE1093D-A9FD-4410-B233-67B2A4EBF194}" type="presParOf" srcId="{309CE65E-21B3-42A9-ABFD-CC2EDC6C1593}" destId="{A00C780E-F983-468D-8C81-9CC0C1B67FDC}" srcOrd="0" destOrd="0" presId="urn:microsoft.com/office/officeart/2009/3/layout/StepUpProcess"/>
    <dgm:cxn modelId="{C5F00B52-BA55-4C5C-895F-5E59F512B595}" type="presParOf" srcId="{E90860D1-C498-4E9A-80B2-1436AAAE360F}" destId="{30A738A9-4D8C-45BD-BA29-72D7A5F69C21}" srcOrd="4" destOrd="0" presId="urn:microsoft.com/office/officeart/2009/3/layout/StepUpProcess"/>
    <dgm:cxn modelId="{23382BB4-65A4-4DA6-8212-FD7C05D5857B}" type="presParOf" srcId="{30A738A9-4D8C-45BD-BA29-72D7A5F69C21}" destId="{7B712694-05FB-413E-AF2D-3DA9B0DA027D}" srcOrd="0" destOrd="0" presId="urn:microsoft.com/office/officeart/2009/3/layout/StepUpProcess"/>
    <dgm:cxn modelId="{D1F306F7-8B13-4ECB-9E9F-723C3C825E4F}" type="presParOf" srcId="{30A738A9-4D8C-45BD-BA29-72D7A5F69C21}" destId="{7E93942A-C60B-4563-BB9A-B3B779E50038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B1FBFCF-AC47-4E4D-AD3C-2D2B14EE448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FB65A3A-43BC-401E-BF7A-91729D104EAD}">
      <dgm:prSet phldrT="[文本]"/>
      <dgm:spPr/>
      <dgm:t>
        <a:bodyPr/>
        <a:lstStyle/>
        <a:p>
          <a:r>
            <a:rPr lang="zh-CN" altLang="en-US" dirty="0" smtClean="0"/>
            <a:t>系统标准</a:t>
          </a:r>
          <a:r>
            <a:rPr lang="en-US" altLang="zh-CN" dirty="0" smtClean="0"/>
            <a:t>API</a:t>
          </a:r>
          <a:endParaRPr lang="zh-CN" altLang="en-US" dirty="0"/>
        </a:p>
      </dgm:t>
    </dgm:pt>
    <dgm:pt modelId="{1CFFD47E-17B9-412F-9BD3-2017D6981429}" type="parTrans" cxnId="{730118F6-34DB-448C-9153-404EF3811BBA}">
      <dgm:prSet/>
      <dgm:spPr/>
      <dgm:t>
        <a:bodyPr/>
        <a:lstStyle/>
        <a:p>
          <a:endParaRPr lang="zh-CN" altLang="en-US"/>
        </a:p>
      </dgm:t>
    </dgm:pt>
    <dgm:pt modelId="{43A8912B-705A-48A4-9724-56A470680AAB}" type="sibTrans" cxnId="{730118F6-34DB-448C-9153-404EF3811BBA}">
      <dgm:prSet/>
      <dgm:spPr/>
      <dgm:t>
        <a:bodyPr/>
        <a:lstStyle/>
        <a:p>
          <a:endParaRPr lang="zh-CN" altLang="en-US"/>
        </a:p>
      </dgm:t>
    </dgm:pt>
    <dgm:pt modelId="{D433263A-5639-46D1-A07D-C1B17FE42243}">
      <dgm:prSet phldrT="[文本]"/>
      <dgm:spPr/>
      <dgm:t>
        <a:bodyPr/>
        <a:lstStyle/>
        <a:p>
          <a:r>
            <a:rPr lang="zh-CN" altLang="en-US" dirty="0" smtClean="0"/>
            <a:t>用于单元测试</a:t>
          </a:r>
          <a:endParaRPr lang="zh-CN" altLang="en-US" dirty="0"/>
        </a:p>
      </dgm:t>
    </dgm:pt>
    <dgm:pt modelId="{601D1994-8290-4619-AE13-E047AF416B98}" type="parTrans" cxnId="{28FAE0E4-98FA-4026-8AC9-CB8CC19002D9}">
      <dgm:prSet/>
      <dgm:spPr/>
      <dgm:t>
        <a:bodyPr/>
        <a:lstStyle/>
        <a:p>
          <a:endParaRPr lang="zh-CN" altLang="en-US"/>
        </a:p>
      </dgm:t>
    </dgm:pt>
    <dgm:pt modelId="{AADA274F-50D2-462C-95E6-939364CCE464}" type="sibTrans" cxnId="{28FAE0E4-98FA-4026-8AC9-CB8CC19002D9}">
      <dgm:prSet/>
      <dgm:spPr/>
      <dgm:t>
        <a:bodyPr/>
        <a:lstStyle/>
        <a:p>
          <a:endParaRPr lang="zh-CN" altLang="en-US"/>
        </a:p>
      </dgm:t>
    </dgm:pt>
    <dgm:pt modelId="{1BED191D-3DAF-4A24-A106-65FBCEFE8784}">
      <dgm:prSet phldrT="[文本]"/>
      <dgm:spPr/>
      <dgm:t>
        <a:bodyPr/>
        <a:lstStyle/>
        <a:p>
          <a:r>
            <a:rPr lang="zh-CN" altLang="en-US" dirty="0" smtClean="0"/>
            <a:t>监控插件系统中每个</a:t>
          </a:r>
          <a:r>
            <a:rPr lang="en-US" altLang="zh-CN" dirty="0" smtClean="0"/>
            <a:t>Activity</a:t>
          </a:r>
          <a:r>
            <a:rPr lang="zh-CN" altLang="en-US" dirty="0" smtClean="0"/>
            <a:t>的启动退出</a:t>
          </a:r>
          <a:endParaRPr lang="zh-CN" altLang="en-US" dirty="0"/>
        </a:p>
      </dgm:t>
    </dgm:pt>
    <dgm:pt modelId="{EBD07047-ECE9-4518-86EE-81B6D393BAE2}" type="parTrans" cxnId="{4D757C15-7F42-4562-91C3-5BED0176BB37}">
      <dgm:prSet/>
      <dgm:spPr/>
      <dgm:t>
        <a:bodyPr/>
        <a:lstStyle/>
        <a:p>
          <a:endParaRPr lang="zh-CN" altLang="en-US"/>
        </a:p>
      </dgm:t>
    </dgm:pt>
    <dgm:pt modelId="{5D39444B-0E56-4160-AE25-1ECAF2639F7F}" type="sibTrans" cxnId="{4D757C15-7F42-4562-91C3-5BED0176BB37}">
      <dgm:prSet/>
      <dgm:spPr/>
      <dgm:t>
        <a:bodyPr/>
        <a:lstStyle/>
        <a:p>
          <a:endParaRPr lang="zh-CN" altLang="en-US"/>
        </a:p>
      </dgm:t>
    </dgm:pt>
    <dgm:pt modelId="{7419265B-D6A1-4962-8692-EED07CC916E6}" type="pres">
      <dgm:prSet presAssocID="{EB1FBFCF-AC47-4E4D-AD3C-2D2B14EE448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0AEF8767-2456-4ADA-8435-8D4AF885DDCC}" type="pres">
      <dgm:prSet presAssocID="{EB1FBFCF-AC47-4E4D-AD3C-2D2B14EE4483}" presName="Name1" presStyleCnt="0"/>
      <dgm:spPr/>
    </dgm:pt>
    <dgm:pt modelId="{88759235-6217-4641-BC16-376F0AB8A331}" type="pres">
      <dgm:prSet presAssocID="{EB1FBFCF-AC47-4E4D-AD3C-2D2B14EE4483}" presName="cycle" presStyleCnt="0"/>
      <dgm:spPr/>
    </dgm:pt>
    <dgm:pt modelId="{299243A7-996C-432F-B909-F37009788E9F}" type="pres">
      <dgm:prSet presAssocID="{EB1FBFCF-AC47-4E4D-AD3C-2D2B14EE4483}" presName="srcNode" presStyleLbl="node1" presStyleIdx="0" presStyleCnt="3"/>
      <dgm:spPr/>
    </dgm:pt>
    <dgm:pt modelId="{E97D6896-C6D7-43BA-A847-9C03FD7DA243}" type="pres">
      <dgm:prSet presAssocID="{EB1FBFCF-AC47-4E4D-AD3C-2D2B14EE4483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19DEAB36-A73E-4E34-8E2D-D9700BF1A0DF}" type="pres">
      <dgm:prSet presAssocID="{EB1FBFCF-AC47-4E4D-AD3C-2D2B14EE4483}" presName="extraNode" presStyleLbl="node1" presStyleIdx="0" presStyleCnt="3"/>
      <dgm:spPr/>
    </dgm:pt>
    <dgm:pt modelId="{08129454-CA03-47C5-BAFB-00D2ADC81EE3}" type="pres">
      <dgm:prSet presAssocID="{EB1FBFCF-AC47-4E4D-AD3C-2D2B14EE4483}" presName="dstNode" presStyleLbl="node1" presStyleIdx="0" presStyleCnt="3"/>
      <dgm:spPr/>
    </dgm:pt>
    <dgm:pt modelId="{659EFA9F-DC98-494F-BB74-DC857412B941}" type="pres">
      <dgm:prSet presAssocID="{7FB65A3A-43BC-401E-BF7A-91729D104EAD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0E2D42-FEC3-4A2F-AF4B-A4C02E028DB5}" type="pres">
      <dgm:prSet presAssocID="{7FB65A3A-43BC-401E-BF7A-91729D104EAD}" presName="accent_1" presStyleCnt="0"/>
      <dgm:spPr/>
    </dgm:pt>
    <dgm:pt modelId="{847BA3CB-0443-4E82-8A13-13A54F200002}" type="pres">
      <dgm:prSet presAssocID="{7FB65A3A-43BC-401E-BF7A-91729D104EAD}" presName="accentRepeatNode" presStyleLbl="solidFgAcc1" presStyleIdx="0" presStyleCnt="3"/>
      <dgm:spPr/>
    </dgm:pt>
    <dgm:pt modelId="{189F72AF-A11C-46E3-89F8-B070A27F1918}" type="pres">
      <dgm:prSet presAssocID="{D433263A-5639-46D1-A07D-C1B17FE42243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FE1CE4-5D9B-4F1B-8F14-0DB2257C5492}" type="pres">
      <dgm:prSet presAssocID="{D433263A-5639-46D1-A07D-C1B17FE42243}" presName="accent_2" presStyleCnt="0"/>
      <dgm:spPr/>
    </dgm:pt>
    <dgm:pt modelId="{65075A6A-72AD-4A05-9984-C6CEB46711A8}" type="pres">
      <dgm:prSet presAssocID="{D433263A-5639-46D1-A07D-C1B17FE42243}" presName="accentRepeatNode" presStyleLbl="solidFgAcc1" presStyleIdx="1" presStyleCnt="3"/>
      <dgm:spPr/>
    </dgm:pt>
    <dgm:pt modelId="{F8BAF46B-4A55-4022-8269-C48FB56175EA}" type="pres">
      <dgm:prSet presAssocID="{1BED191D-3DAF-4A24-A106-65FBCEFE878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2B6422-0269-463F-8644-CFE877381D2E}" type="pres">
      <dgm:prSet presAssocID="{1BED191D-3DAF-4A24-A106-65FBCEFE8784}" presName="accent_3" presStyleCnt="0"/>
      <dgm:spPr/>
    </dgm:pt>
    <dgm:pt modelId="{FA5B1FFF-04CF-422C-BA87-59128FDA5B6B}" type="pres">
      <dgm:prSet presAssocID="{1BED191D-3DAF-4A24-A106-65FBCEFE8784}" presName="accentRepeatNode" presStyleLbl="solidFgAcc1" presStyleIdx="2" presStyleCnt="3"/>
      <dgm:spPr/>
    </dgm:pt>
  </dgm:ptLst>
  <dgm:cxnLst>
    <dgm:cxn modelId="{D8304C8F-C001-465E-A73C-04E6399FACC0}" type="presOf" srcId="{EB1FBFCF-AC47-4E4D-AD3C-2D2B14EE4483}" destId="{7419265B-D6A1-4962-8692-EED07CC916E6}" srcOrd="0" destOrd="0" presId="urn:microsoft.com/office/officeart/2008/layout/VerticalCurvedList"/>
    <dgm:cxn modelId="{A4C98D46-5A5A-42EF-89AD-55753E024D8F}" type="presOf" srcId="{43A8912B-705A-48A4-9724-56A470680AAB}" destId="{E97D6896-C6D7-43BA-A847-9C03FD7DA243}" srcOrd="0" destOrd="0" presId="urn:microsoft.com/office/officeart/2008/layout/VerticalCurvedList"/>
    <dgm:cxn modelId="{4D757C15-7F42-4562-91C3-5BED0176BB37}" srcId="{EB1FBFCF-AC47-4E4D-AD3C-2D2B14EE4483}" destId="{1BED191D-3DAF-4A24-A106-65FBCEFE8784}" srcOrd="2" destOrd="0" parTransId="{EBD07047-ECE9-4518-86EE-81B6D393BAE2}" sibTransId="{5D39444B-0E56-4160-AE25-1ECAF2639F7F}"/>
    <dgm:cxn modelId="{730118F6-34DB-448C-9153-404EF3811BBA}" srcId="{EB1FBFCF-AC47-4E4D-AD3C-2D2B14EE4483}" destId="{7FB65A3A-43BC-401E-BF7A-91729D104EAD}" srcOrd="0" destOrd="0" parTransId="{1CFFD47E-17B9-412F-9BD3-2017D6981429}" sibTransId="{43A8912B-705A-48A4-9724-56A470680AAB}"/>
    <dgm:cxn modelId="{283CBD84-3F4E-4C59-8DAF-2A0FA7A0E376}" type="presOf" srcId="{1BED191D-3DAF-4A24-A106-65FBCEFE8784}" destId="{F8BAF46B-4A55-4022-8269-C48FB56175EA}" srcOrd="0" destOrd="0" presId="urn:microsoft.com/office/officeart/2008/layout/VerticalCurvedList"/>
    <dgm:cxn modelId="{28FAE0E4-98FA-4026-8AC9-CB8CC19002D9}" srcId="{EB1FBFCF-AC47-4E4D-AD3C-2D2B14EE4483}" destId="{D433263A-5639-46D1-A07D-C1B17FE42243}" srcOrd="1" destOrd="0" parTransId="{601D1994-8290-4619-AE13-E047AF416B98}" sibTransId="{AADA274F-50D2-462C-95E6-939364CCE464}"/>
    <dgm:cxn modelId="{2396B0CB-C6EF-4353-A105-446E3392FFFD}" type="presOf" srcId="{D433263A-5639-46D1-A07D-C1B17FE42243}" destId="{189F72AF-A11C-46E3-89F8-B070A27F1918}" srcOrd="0" destOrd="0" presId="urn:microsoft.com/office/officeart/2008/layout/VerticalCurvedList"/>
    <dgm:cxn modelId="{6E8DADE7-65D1-469A-B3E9-F54CEBB35FD4}" type="presOf" srcId="{7FB65A3A-43BC-401E-BF7A-91729D104EAD}" destId="{659EFA9F-DC98-494F-BB74-DC857412B941}" srcOrd="0" destOrd="0" presId="urn:microsoft.com/office/officeart/2008/layout/VerticalCurvedList"/>
    <dgm:cxn modelId="{7669FEE9-57F6-46F9-8688-FC21707CC99E}" type="presParOf" srcId="{7419265B-D6A1-4962-8692-EED07CC916E6}" destId="{0AEF8767-2456-4ADA-8435-8D4AF885DDCC}" srcOrd="0" destOrd="0" presId="urn:microsoft.com/office/officeart/2008/layout/VerticalCurvedList"/>
    <dgm:cxn modelId="{CC486B2F-CC3C-4505-AE82-91227D2A6F79}" type="presParOf" srcId="{0AEF8767-2456-4ADA-8435-8D4AF885DDCC}" destId="{88759235-6217-4641-BC16-376F0AB8A331}" srcOrd="0" destOrd="0" presId="urn:microsoft.com/office/officeart/2008/layout/VerticalCurvedList"/>
    <dgm:cxn modelId="{2DE48B5C-7715-438C-A341-82458D70D167}" type="presParOf" srcId="{88759235-6217-4641-BC16-376F0AB8A331}" destId="{299243A7-996C-432F-B909-F37009788E9F}" srcOrd="0" destOrd="0" presId="urn:microsoft.com/office/officeart/2008/layout/VerticalCurvedList"/>
    <dgm:cxn modelId="{3827D81C-F0C6-401B-928B-8E098B66CA9A}" type="presParOf" srcId="{88759235-6217-4641-BC16-376F0AB8A331}" destId="{E97D6896-C6D7-43BA-A847-9C03FD7DA243}" srcOrd="1" destOrd="0" presId="urn:microsoft.com/office/officeart/2008/layout/VerticalCurvedList"/>
    <dgm:cxn modelId="{2EAF2A35-56A3-4A9E-9F33-F17E76F2DC2A}" type="presParOf" srcId="{88759235-6217-4641-BC16-376F0AB8A331}" destId="{19DEAB36-A73E-4E34-8E2D-D9700BF1A0DF}" srcOrd="2" destOrd="0" presId="urn:microsoft.com/office/officeart/2008/layout/VerticalCurvedList"/>
    <dgm:cxn modelId="{2553E776-760B-4DDD-92F4-DE8041A33056}" type="presParOf" srcId="{88759235-6217-4641-BC16-376F0AB8A331}" destId="{08129454-CA03-47C5-BAFB-00D2ADC81EE3}" srcOrd="3" destOrd="0" presId="urn:microsoft.com/office/officeart/2008/layout/VerticalCurvedList"/>
    <dgm:cxn modelId="{F8F7A2C7-3435-4737-909E-F2211455B388}" type="presParOf" srcId="{0AEF8767-2456-4ADA-8435-8D4AF885DDCC}" destId="{659EFA9F-DC98-494F-BB74-DC857412B941}" srcOrd="1" destOrd="0" presId="urn:microsoft.com/office/officeart/2008/layout/VerticalCurvedList"/>
    <dgm:cxn modelId="{71068E89-99F0-4539-993F-D48304D5E42D}" type="presParOf" srcId="{0AEF8767-2456-4ADA-8435-8D4AF885DDCC}" destId="{DF0E2D42-FEC3-4A2F-AF4B-A4C02E028DB5}" srcOrd="2" destOrd="0" presId="urn:microsoft.com/office/officeart/2008/layout/VerticalCurvedList"/>
    <dgm:cxn modelId="{D1EF9EFF-682C-4CA4-A5C8-9EF41F82115E}" type="presParOf" srcId="{DF0E2D42-FEC3-4A2F-AF4B-A4C02E028DB5}" destId="{847BA3CB-0443-4E82-8A13-13A54F200002}" srcOrd="0" destOrd="0" presId="urn:microsoft.com/office/officeart/2008/layout/VerticalCurvedList"/>
    <dgm:cxn modelId="{056ED310-F6D2-456E-B25C-3CBAD920AB34}" type="presParOf" srcId="{0AEF8767-2456-4ADA-8435-8D4AF885DDCC}" destId="{189F72AF-A11C-46E3-89F8-B070A27F1918}" srcOrd="3" destOrd="0" presId="urn:microsoft.com/office/officeart/2008/layout/VerticalCurvedList"/>
    <dgm:cxn modelId="{0E0A7BB5-A80D-4FE2-9EBB-562FBBE714CA}" type="presParOf" srcId="{0AEF8767-2456-4ADA-8435-8D4AF885DDCC}" destId="{0EFE1CE4-5D9B-4F1B-8F14-0DB2257C5492}" srcOrd="4" destOrd="0" presId="urn:microsoft.com/office/officeart/2008/layout/VerticalCurvedList"/>
    <dgm:cxn modelId="{B1E057AE-86A3-4F42-AB12-6E09DF80B393}" type="presParOf" srcId="{0EFE1CE4-5D9B-4F1B-8F14-0DB2257C5492}" destId="{65075A6A-72AD-4A05-9984-C6CEB46711A8}" srcOrd="0" destOrd="0" presId="urn:microsoft.com/office/officeart/2008/layout/VerticalCurvedList"/>
    <dgm:cxn modelId="{84B09CD8-9444-42E4-B96E-1286C82AF0B8}" type="presParOf" srcId="{0AEF8767-2456-4ADA-8435-8D4AF885DDCC}" destId="{F8BAF46B-4A55-4022-8269-C48FB56175EA}" srcOrd="5" destOrd="0" presId="urn:microsoft.com/office/officeart/2008/layout/VerticalCurvedList"/>
    <dgm:cxn modelId="{D4F68ED0-D12A-4A49-9961-815E13AB6CA8}" type="presParOf" srcId="{0AEF8767-2456-4ADA-8435-8D4AF885DDCC}" destId="{712B6422-0269-463F-8644-CFE877381D2E}" srcOrd="6" destOrd="0" presId="urn:microsoft.com/office/officeart/2008/layout/VerticalCurvedList"/>
    <dgm:cxn modelId="{B2C34F5D-9B19-4981-8C2A-42AAADEDA98C}" type="presParOf" srcId="{712B6422-0269-463F-8644-CFE877381D2E}" destId="{FA5B1FFF-04CF-422C-BA87-59128FDA5B6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B1FBFCF-AC47-4E4D-AD3C-2D2B14EE448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FB65A3A-43BC-401E-BF7A-91729D104EAD}">
      <dgm:prSet phldrT="[文本]"/>
      <dgm:spPr/>
      <dgm:t>
        <a:bodyPr/>
        <a:lstStyle/>
        <a:p>
          <a:r>
            <a:rPr lang="en-US" altLang="zh-CN" dirty="0" smtClean="0"/>
            <a:t>Activity</a:t>
          </a:r>
          <a:r>
            <a:rPr lang="zh-CN" altLang="en-US" dirty="0" smtClean="0"/>
            <a:t>：占坑</a:t>
          </a:r>
          <a:endParaRPr lang="zh-CN" altLang="en-US" dirty="0"/>
        </a:p>
      </dgm:t>
    </dgm:pt>
    <dgm:pt modelId="{1CFFD47E-17B9-412F-9BD3-2017D6981429}" type="parTrans" cxnId="{730118F6-34DB-448C-9153-404EF3811BBA}">
      <dgm:prSet/>
      <dgm:spPr/>
      <dgm:t>
        <a:bodyPr/>
        <a:lstStyle/>
        <a:p>
          <a:endParaRPr lang="zh-CN" altLang="en-US"/>
        </a:p>
      </dgm:t>
    </dgm:pt>
    <dgm:pt modelId="{43A8912B-705A-48A4-9724-56A470680AAB}" type="sibTrans" cxnId="{730118F6-34DB-448C-9153-404EF3811BBA}">
      <dgm:prSet/>
      <dgm:spPr/>
      <dgm:t>
        <a:bodyPr/>
        <a:lstStyle/>
        <a:p>
          <a:endParaRPr lang="zh-CN" altLang="en-US"/>
        </a:p>
      </dgm:t>
    </dgm:pt>
    <dgm:pt modelId="{D433263A-5639-46D1-A07D-C1B17FE42243}">
      <dgm:prSet phldrT="[文本]"/>
      <dgm:spPr/>
      <dgm:t>
        <a:bodyPr/>
        <a:lstStyle/>
        <a:p>
          <a:r>
            <a:rPr lang="zh-CN" altLang="en-US" dirty="0" smtClean="0"/>
            <a:t>静态广播：动态注册</a:t>
          </a:r>
          <a:endParaRPr lang="zh-CN" altLang="en-US" dirty="0"/>
        </a:p>
      </dgm:t>
    </dgm:pt>
    <dgm:pt modelId="{601D1994-8290-4619-AE13-E047AF416B98}" type="parTrans" cxnId="{28FAE0E4-98FA-4026-8AC9-CB8CC19002D9}">
      <dgm:prSet/>
      <dgm:spPr/>
      <dgm:t>
        <a:bodyPr/>
        <a:lstStyle/>
        <a:p>
          <a:endParaRPr lang="zh-CN" altLang="en-US"/>
        </a:p>
      </dgm:t>
    </dgm:pt>
    <dgm:pt modelId="{AADA274F-50D2-462C-95E6-939364CCE464}" type="sibTrans" cxnId="{28FAE0E4-98FA-4026-8AC9-CB8CC19002D9}">
      <dgm:prSet/>
      <dgm:spPr/>
      <dgm:t>
        <a:bodyPr/>
        <a:lstStyle/>
        <a:p>
          <a:endParaRPr lang="zh-CN" altLang="en-US"/>
        </a:p>
      </dgm:t>
    </dgm:pt>
    <dgm:pt modelId="{1BED191D-3DAF-4A24-A106-65FBCEFE8784}">
      <dgm:prSet phldrT="[文本]"/>
      <dgm:spPr/>
      <dgm:t>
        <a:bodyPr/>
        <a:lstStyle/>
        <a:p>
          <a:r>
            <a:rPr lang="en-US" altLang="zh-CN" dirty="0" err="1" smtClean="0"/>
            <a:t>ContentProvider</a:t>
          </a:r>
          <a:r>
            <a:rPr lang="zh-CN" altLang="en-US" dirty="0" smtClean="0"/>
            <a:t>：占坑</a:t>
          </a:r>
          <a:endParaRPr lang="zh-CN" altLang="en-US" dirty="0"/>
        </a:p>
      </dgm:t>
    </dgm:pt>
    <dgm:pt modelId="{EBD07047-ECE9-4518-86EE-81B6D393BAE2}" type="parTrans" cxnId="{4D757C15-7F42-4562-91C3-5BED0176BB37}">
      <dgm:prSet/>
      <dgm:spPr/>
      <dgm:t>
        <a:bodyPr/>
        <a:lstStyle/>
        <a:p>
          <a:endParaRPr lang="zh-CN" altLang="en-US"/>
        </a:p>
      </dgm:t>
    </dgm:pt>
    <dgm:pt modelId="{5D39444B-0E56-4160-AE25-1ECAF2639F7F}" type="sibTrans" cxnId="{4D757C15-7F42-4562-91C3-5BED0176BB37}">
      <dgm:prSet/>
      <dgm:spPr/>
      <dgm:t>
        <a:bodyPr/>
        <a:lstStyle/>
        <a:p>
          <a:endParaRPr lang="zh-CN" altLang="en-US"/>
        </a:p>
      </dgm:t>
    </dgm:pt>
    <dgm:pt modelId="{77CCF3EA-519F-46A8-ADDE-45E561E20E1F}">
      <dgm:prSet/>
      <dgm:spPr/>
      <dgm:t>
        <a:bodyPr/>
        <a:lstStyle/>
        <a:p>
          <a:r>
            <a:rPr lang="en-US" altLang="zh-CN" dirty="0" smtClean="0"/>
            <a:t>Service</a:t>
          </a:r>
          <a:r>
            <a:rPr lang="zh-CN" altLang="en-US" dirty="0" smtClean="0"/>
            <a:t>：占坑</a:t>
          </a:r>
          <a:r>
            <a:rPr lang="en-US" altLang="zh-CN" dirty="0" smtClean="0"/>
            <a:t>+</a:t>
          </a:r>
          <a:r>
            <a:rPr lang="zh-CN" altLang="en-US" dirty="0" smtClean="0"/>
            <a:t>代理</a:t>
          </a:r>
          <a:endParaRPr lang="zh-CN" altLang="en-US" dirty="0"/>
        </a:p>
      </dgm:t>
    </dgm:pt>
    <dgm:pt modelId="{95AD8BC8-4DD0-4C8E-A606-B0EBE439F6E5}" type="parTrans" cxnId="{891945F0-5E1F-4477-BE2A-E9FC16A8095B}">
      <dgm:prSet/>
      <dgm:spPr/>
      <dgm:t>
        <a:bodyPr/>
        <a:lstStyle/>
        <a:p>
          <a:endParaRPr lang="zh-CN" altLang="en-US"/>
        </a:p>
      </dgm:t>
    </dgm:pt>
    <dgm:pt modelId="{028ACEE7-880E-4FFC-8F2C-F047B7C5047F}" type="sibTrans" cxnId="{891945F0-5E1F-4477-BE2A-E9FC16A8095B}">
      <dgm:prSet/>
      <dgm:spPr/>
      <dgm:t>
        <a:bodyPr/>
        <a:lstStyle/>
        <a:p>
          <a:endParaRPr lang="zh-CN" altLang="en-US"/>
        </a:p>
      </dgm:t>
    </dgm:pt>
    <dgm:pt modelId="{7419265B-D6A1-4962-8692-EED07CC916E6}" type="pres">
      <dgm:prSet presAssocID="{EB1FBFCF-AC47-4E4D-AD3C-2D2B14EE448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0AEF8767-2456-4ADA-8435-8D4AF885DDCC}" type="pres">
      <dgm:prSet presAssocID="{EB1FBFCF-AC47-4E4D-AD3C-2D2B14EE4483}" presName="Name1" presStyleCnt="0"/>
      <dgm:spPr/>
    </dgm:pt>
    <dgm:pt modelId="{88759235-6217-4641-BC16-376F0AB8A331}" type="pres">
      <dgm:prSet presAssocID="{EB1FBFCF-AC47-4E4D-AD3C-2D2B14EE4483}" presName="cycle" presStyleCnt="0"/>
      <dgm:spPr/>
    </dgm:pt>
    <dgm:pt modelId="{299243A7-996C-432F-B909-F37009788E9F}" type="pres">
      <dgm:prSet presAssocID="{EB1FBFCF-AC47-4E4D-AD3C-2D2B14EE4483}" presName="srcNode" presStyleLbl="node1" presStyleIdx="0" presStyleCnt="4"/>
      <dgm:spPr/>
    </dgm:pt>
    <dgm:pt modelId="{E97D6896-C6D7-43BA-A847-9C03FD7DA243}" type="pres">
      <dgm:prSet presAssocID="{EB1FBFCF-AC47-4E4D-AD3C-2D2B14EE4483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19DEAB36-A73E-4E34-8E2D-D9700BF1A0DF}" type="pres">
      <dgm:prSet presAssocID="{EB1FBFCF-AC47-4E4D-AD3C-2D2B14EE4483}" presName="extraNode" presStyleLbl="node1" presStyleIdx="0" presStyleCnt="4"/>
      <dgm:spPr/>
    </dgm:pt>
    <dgm:pt modelId="{08129454-CA03-47C5-BAFB-00D2ADC81EE3}" type="pres">
      <dgm:prSet presAssocID="{EB1FBFCF-AC47-4E4D-AD3C-2D2B14EE4483}" presName="dstNode" presStyleLbl="node1" presStyleIdx="0" presStyleCnt="4"/>
      <dgm:spPr/>
    </dgm:pt>
    <dgm:pt modelId="{659EFA9F-DC98-494F-BB74-DC857412B941}" type="pres">
      <dgm:prSet presAssocID="{7FB65A3A-43BC-401E-BF7A-91729D104EAD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0E2D42-FEC3-4A2F-AF4B-A4C02E028DB5}" type="pres">
      <dgm:prSet presAssocID="{7FB65A3A-43BC-401E-BF7A-91729D104EAD}" presName="accent_1" presStyleCnt="0"/>
      <dgm:spPr/>
    </dgm:pt>
    <dgm:pt modelId="{847BA3CB-0443-4E82-8A13-13A54F200002}" type="pres">
      <dgm:prSet presAssocID="{7FB65A3A-43BC-401E-BF7A-91729D104EAD}" presName="accentRepeatNode" presStyleLbl="solidFgAcc1" presStyleIdx="0" presStyleCnt="4"/>
      <dgm:spPr/>
    </dgm:pt>
    <dgm:pt modelId="{189F72AF-A11C-46E3-89F8-B070A27F1918}" type="pres">
      <dgm:prSet presAssocID="{D433263A-5639-46D1-A07D-C1B17FE42243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FE1CE4-5D9B-4F1B-8F14-0DB2257C5492}" type="pres">
      <dgm:prSet presAssocID="{D433263A-5639-46D1-A07D-C1B17FE42243}" presName="accent_2" presStyleCnt="0"/>
      <dgm:spPr/>
    </dgm:pt>
    <dgm:pt modelId="{65075A6A-72AD-4A05-9984-C6CEB46711A8}" type="pres">
      <dgm:prSet presAssocID="{D433263A-5639-46D1-A07D-C1B17FE42243}" presName="accentRepeatNode" presStyleLbl="solidFgAcc1" presStyleIdx="1" presStyleCnt="4"/>
      <dgm:spPr/>
    </dgm:pt>
    <dgm:pt modelId="{F8BAF46B-4A55-4022-8269-C48FB56175EA}" type="pres">
      <dgm:prSet presAssocID="{1BED191D-3DAF-4A24-A106-65FBCEFE8784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2B6422-0269-463F-8644-CFE877381D2E}" type="pres">
      <dgm:prSet presAssocID="{1BED191D-3DAF-4A24-A106-65FBCEFE8784}" presName="accent_3" presStyleCnt="0"/>
      <dgm:spPr/>
    </dgm:pt>
    <dgm:pt modelId="{FA5B1FFF-04CF-422C-BA87-59128FDA5B6B}" type="pres">
      <dgm:prSet presAssocID="{1BED191D-3DAF-4A24-A106-65FBCEFE8784}" presName="accentRepeatNode" presStyleLbl="solidFgAcc1" presStyleIdx="2" presStyleCnt="4"/>
      <dgm:spPr/>
    </dgm:pt>
    <dgm:pt modelId="{C0825984-A5C1-4140-9E02-B166A86CF489}" type="pres">
      <dgm:prSet presAssocID="{77CCF3EA-519F-46A8-ADDE-45E561E20E1F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668E7C-0354-4BD9-AB56-65945DFD63F8}" type="pres">
      <dgm:prSet presAssocID="{77CCF3EA-519F-46A8-ADDE-45E561E20E1F}" presName="accent_4" presStyleCnt="0"/>
      <dgm:spPr/>
    </dgm:pt>
    <dgm:pt modelId="{95D5E6AA-917A-4753-A133-9C7F9E4D9B7C}" type="pres">
      <dgm:prSet presAssocID="{77CCF3EA-519F-46A8-ADDE-45E561E20E1F}" presName="accentRepeatNode" presStyleLbl="solidFgAcc1" presStyleIdx="3" presStyleCnt="4"/>
      <dgm:spPr/>
    </dgm:pt>
  </dgm:ptLst>
  <dgm:cxnLst>
    <dgm:cxn modelId="{35EC389E-78E8-4141-9802-2FE1A7686831}" type="presOf" srcId="{7FB65A3A-43BC-401E-BF7A-91729D104EAD}" destId="{659EFA9F-DC98-494F-BB74-DC857412B941}" srcOrd="0" destOrd="0" presId="urn:microsoft.com/office/officeart/2008/layout/VerticalCurvedList"/>
    <dgm:cxn modelId="{891945F0-5E1F-4477-BE2A-E9FC16A8095B}" srcId="{EB1FBFCF-AC47-4E4D-AD3C-2D2B14EE4483}" destId="{77CCF3EA-519F-46A8-ADDE-45E561E20E1F}" srcOrd="3" destOrd="0" parTransId="{95AD8BC8-4DD0-4C8E-A606-B0EBE439F6E5}" sibTransId="{028ACEE7-880E-4FFC-8F2C-F047B7C5047F}"/>
    <dgm:cxn modelId="{CEF608AF-EBC3-4CA3-8DD2-1B632F86B09E}" type="presOf" srcId="{1BED191D-3DAF-4A24-A106-65FBCEFE8784}" destId="{F8BAF46B-4A55-4022-8269-C48FB56175EA}" srcOrd="0" destOrd="0" presId="urn:microsoft.com/office/officeart/2008/layout/VerticalCurvedList"/>
    <dgm:cxn modelId="{4D757C15-7F42-4562-91C3-5BED0176BB37}" srcId="{EB1FBFCF-AC47-4E4D-AD3C-2D2B14EE4483}" destId="{1BED191D-3DAF-4A24-A106-65FBCEFE8784}" srcOrd="2" destOrd="0" parTransId="{EBD07047-ECE9-4518-86EE-81B6D393BAE2}" sibTransId="{5D39444B-0E56-4160-AE25-1ECAF2639F7F}"/>
    <dgm:cxn modelId="{730118F6-34DB-448C-9153-404EF3811BBA}" srcId="{EB1FBFCF-AC47-4E4D-AD3C-2D2B14EE4483}" destId="{7FB65A3A-43BC-401E-BF7A-91729D104EAD}" srcOrd="0" destOrd="0" parTransId="{1CFFD47E-17B9-412F-9BD3-2017D6981429}" sibTransId="{43A8912B-705A-48A4-9724-56A470680AAB}"/>
    <dgm:cxn modelId="{84861BF7-C43F-4058-BC01-B2E9C0C780FA}" type="presOf" srcId="{D433263A-5639-46D1-A07D-C1B17FE42243}" destId="{189F72AF-A11C-46E3-89F8-B070A27F1918}" srcOrd="0" destOrd="0" presId="urn:microsoft.com/office/officeart/2008/layout/VerticalCurvedList"/>
    <dgm:cxn modelId="{32146142-4C9E-4270-993C-74B2DA9295C9}" type="presOf" srcId="{77CCF3EA-519F-46A8-ADDE-45E561E20E1F}" destId="{C0825984-A5C1-4140-9E02-B166A86CF489}" srcOrd="0" destOrd="0" presId="urn:microsoft.com/office/officeart/2008/layout/VerticalCurvedList"/>
    <dgm:cxn modelId="{28FAE0E4-98FA-4026-8AC9-CB8CC19002D9}" srcId="{EB1FBFCF-AC47-4E4D-AD3C-2D2B14EE4483}" destId="{D433263A-5639-46D1-A07D-C1B17FE42243}" srcOrd="1" destOrd="0" parTransId="{601D1994-8290-4619-AE13-E047AF416B98}" sibTransId="{AADA274F-50D2-462C-95E6-939364CCE464}"/>
    <dgm:cxn modelId="{18EB25D9-8D42-4723-8F5F-DFB71480285D}" type="presOf" srcId="{43A8912B-705A-48A4-9724-56A470680AAB}" destId="{E97D6896-C6D7-43BA-A847-9C03FD7DA243}" srcOrd="0" destOrd="0" presId="urn:microsoft.com/office/officeart/2008/layout/VerticalCurvedList"/>
    <dgm:cxn modelId="{E772522F-7F67-45D6-BC07-749B6FA8C4F4}" type="presOf" srcId="{EB1FBFCF-AC47-4E4D-AD3C-2D2B14EE4483}" destId="{7419265B-D6A1-4962-8692-EED07CC916E6}" srcOrd="0" destOrd="0" presId="urn:microsoft.com/office/officeart/2008/layout/VerticalCurvedList"/>
    <dgm:cxn modelId="{2F7582B5-CC4F-477B-9966-B394445D5F0B}" type="presParOf" srcId="{7419265B-D6A1-4962-8692-EED07CC916E6}" destId="{0AEF8767-2456-4ADA-8435-8D4AF885DDCC}" srcOrd="0" destOrd="0" presId="urn:microsoft.com/office/officeart/2008/layout/VerticalCurvedList"/>
    <dgm:cxn modelId="{7BE66C4E-15FB-47C2-8ABC-CF788245AC4A}" type="presParOf" srcId="{0AEF8767-2456-4ADA-8435-8D4AF885DDCC}" destId="{88759235-6217-4641-BC16-376F0AB8A331}" srcOrd="0" destOrd="0" presId="urn:microsoft.com/office/officeart/2008/layout/VerticalCurvedList"/>
    <dgm:cxn modelId="{CB6959A4-AEBD-4991-83D2-A529100FCCE8}" type="presParOf" srcId="{88759235-6217-4641-BC16-376F0AB8A331}" destId="{299243A7-996C-432F-B909-F37009788E9F}" srcOrd="0" destOrd="0" presId="urn:microsoft.com/office/officeart/2008/layout/VerticalCurvedList"/>
    <dgm:cxn modelId="{8B69A8C2-F515-4F1D-999C-853DB8A20308}" type="presParOf" srcId="{88759235-6217-4641-BC16-376F0AB8A331}" destId="{E97D6896-C6D7-43BA-A847-9C03FD7DA243}" srcOrd="1" destOrd="0" presId="urn:microsoft.com/office/officeart/2008/layout/VerticalCurvedList"/>
    <dgm:cxn modelId="{0BD7EC8D-294C-45CC-9B06-092A6905607B}" type="presParOf" srcId="{88759235-6217-4641-BC16-376F0AB8A331}" destId="{19DEAB36-A73E-4E34-8E2D-D9700BF1A0DF}" srcOrd="2" destOrd="0" presId="urn:microsoft.com/office/officeart/2008/layout/VerticalCurvedList"/>
    <dgm:cxn modelId="{9B51AA6F-8211-4AA3-A3F9-1662E0D0DE5E}" type="presParOf" srcId="{88759235-6217-4641-BC16-376F0AB8A331}" destId="{08129454-CA03-47C5-BAFB-00D2ADC81EE3}" srcOrd="3" destOrd="0" presId="urn:microsoft.com/office/officeart/2008/layout/VerticalCurvedList"/>
    <dgm:cxn modelId="{5980FE19-F6FA-4EA7-A68B-B452F0C4F306}" type="presParOf" srcId="{0AEF8767-2456-4ADA-8435-8D4AF885DDCC}" destId="{659EFA9F-DC98-494F-BB74-DC857412B941}" srcOrd="1" destOrd="0" presId="urn:microsoft.com/office/officeart/2008/layout/VerticalCurvedList"/>
    <dgm:cxn modelId="{8924BEFD-D88B-4E04-A972-AA3AB8FBE231}" type="presParOf" srcId="{0AEF8767-2456-4ADA-8435-8D4AF885DDCC}" destId="{DF0E2D42-FEC3-4A2F-AF4B-A4C02E028DB5}" srcOrd="2" destOrd="0" presId="urn:microsoft.com/office/officeart/2008/layout/VerticalCurvedList"/>
    <dgm:cxn modelId="{B3A1C899-F16C-49A2-885B-E866B6F4594A}" type="presParOf" srcId="{DF0E2D42-FEC3-4A2F-AF4B-A4C02E028DB5}" destId="{847BA3CB-0443-4E82-8A13-13A54F200002}" srcOrd="0" destOrd="0" presId="urn:microsoft.com/office/officeart/2008/layout/VerticalCurvedList"/>
    <dgm:cxn modelId="{868CB057-95DB-4C20-987D-7C9212377FDD}" type="presParOf" srcId="{0AEF8767-2456-4ADA-8435-8D4AF885DDCC}" destId="{189F72AF-A11C-46E3-89F8-B070A27F1918}" srcOrd="3" destOrd="0" presId="urn:microsoft.com/office/officeart/2008/layout/VerticalCurvedList"/>
    <dgm:cxn modelId="{20FD9E4B-CE2E-4237-A0D3-C461E983BE7E}" type="presParOf" srcId="{0AEF8767-2456-4ADA-8435-8D4AF885DDCC}" destId="{0EFE1CE4-5D9B-4F1B-8F14-0DB2257C5492}" srcOrd="4" destOrd="0" presId="urn:microsoft.com/office/officeart/2008/layout/VerticalCurvedList"/>
    <dgm:cxn modelId="{34990724-0150-4651-8B03-C26F0C421668}" type="presParOf" srcId="{0EFE1CE4-5D9B-4F1B-8F14-0DB2257C5492}" destId="{65075A6A-72AD-4A05-9984-C6CEB46711A8}" srcOrd="0" destOrd="0" presId="urn:microsoft.com/office/officeart/2008/layout/VerticalCurvedList"/>
    <dgm:cxn modelId="{94128AB3-5759-440F-8D41-E19AED02B91F}" type="presParOf" srcId="{0AEF8767-2456-4ADA-8435-8D4AF885DDCC}" destId="{F8BAF46B-4A55-4022-8269-C48FB56175EA}" srcOrd="5" destOrd="0" presId="urn:microsoft.com/office/officeart/2008/layout/VerticalCurvedList"/>
    <dgm:cxn modelId="{E1C1950A-AECB-4D9F-A6F2-2D5EBD3E5327}" type="presParOf" srcId="{0AEF8767-2456-4ADA-8435-8D4AF885DDCC}" destId="{712B6422-0269-463F-8644-CFE877381D2E}" srcOrd="6" destOrd="0" presId="urn:microsoft.com/office/officeart/2008/layout/VerticalCurvedList"/>
    <dgm:cxn modelId="{E9D7008E-0D14-4DCF-86BC-35D9D19E4B09}" type="presParOf" srcId="{712B6422-0269-463F-8644-CFE877381D2E}" destId="{FA5B1FFF-04CF-422C-BA87-59128FDA5B6B}" srcOrd="0" destOrd="0" presId="urn:microsoft.com/office/officeart/2008/layout/VerticalCurvedList"/>
    <dgm:cxn modelId="{393E2FD9-0561-40D9-B02D-1E13BE485664}" type="presParOf" srcId="{0AEF8767-2456-4ADA-8435-8D4AF885DDCC}" destId="{C0825984-A5C1-4140-9E02-B166A86CF489}" srcOrd="7" destOrd="0" presId="urn:microsoft.com/office/officeart/2008/layout/VerticalCurvedList"/>
    <dgm:cxn modelId="{9CD4012A-F8C9-4DE4-AEA8-7207E29FCBA9}" type="presParOf" srcId="{0AEF8767-2456-4ADA-8435-8D4AF885DDCC}" destId="{94668E7C-0354-4BD9-AB56-65945DFD63F8}" srcOrd="8" destOrd="0" presId="urn:microsoft.com/office/officeart/2008/layout/VerticalCurvedList"/>
    <dgm:cxn modelId="{E447453E-9D8C-4B3B-A69B-D7AEE5F308D7}" type="presParOf" srcId="{94668E7C-0354-4BD9-AB56-65945DFD63F8}" destId="{95D5E6AA-917A-4753-A133-9C7F9E4D9B7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B1FBFCF-AC47-4E4D-AD3C-2D2B14EE448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FB65A3A-43BC-401E-BF7A-91729D104EAD}">
      <dgm:prSet phldrT="[文本]"/>
      <dgm:spPr/>
      <dgm:t>
        <a:bodyPr/>
        <a:lstStyle/>
        <a:p>
          <a:r>
            <a:rPr lang="zh-CN" altLang="en-US" dirty="0" smtClean="0"/>
            <a:t>预注册一堆</a:t>
          </a:r>
          <a:r>
            <a:rPr lang="en-US" altLang="zh-CN" dirty="0" err="1" smtClean="0"/>
            <a:t>StubActivity</a:t>
          </a:r>
          <a:r>
            <a:rPr lang="zh-CN" altLang="en-US" dirty="0" smtClean="0"/>
            <a:t>、</a:t>
          </a:r>
          <a:r>
            <a:rPr lang="en-US" altLang="zh-CN" dirty="0" err="1" smtClean="0"/>
            <a:t>StubContentProvider</a:t>
          </a:r>
          <a:r>
            <a:rPr lang="zh-CN" altLang="en-US" dirty="0" smtClean="0"/>
            <a:t>、</a:t>
          </a:r>
          <a:r>
            <a:rPr lang="en-US" altLang="zh-CN" dirty="0" err="1" smtClean="0"/>
            <a:t>StubService</a:t>
          </a:r>
          <a:endParaRPr lang="zh-CN" altLang="en-US" dirty="0"/>
        </a:p>
      </dgm:t>
    </dgm:pt>
    <dgm:pt modelId="{1CFFD47E-17B9-412F-9BD3-2017D6981429}" type="parTrans" cxnId="{730118F6-34DB-448C-9153-404EF3811BBA}">
      <dgm:prSet/>
      <dgm:spPr/>
      <dgm:t>
        <a:bodyPr/>
        <a:lstStyle/>
        <a:p>
          <a:endParaRPr lang="zh-CN" altLang="en-US"/>
        </a:p>
      </dgm:t>
    </dgm:pt>
    <dgm:pt modelId="{43A8912B-705A-48A4-9724-56A470680AAB}" type="sibTrans" cxnId="{730118F6-34DB-448C-9153-404EF3811BBA}">
      <dgm:prSet/>
      <dgm:spPr/>
      <dgm:t>
        <a:bodyPr/>
        <a:lstStyle/>
        <a:p>
          <a:endParaRPr lang="zh-CN" altLang="en-US"/>
        </a:p>
      </dgm:t>
    </dgm:pt>
    <dgm:pt modelId="{D433263A-5639-46D1-A07D-C1B17FE42243}">
      <dgm:prSet phldrT="[文本]"/>
      <dgm:spPr/>
      <dgm:t>
        <a:bodyPr/>
        <a:lstStyle/>
        <a:p>
          <a:r>
            <a:rPr lang="zh-CN" altLang="en-US" dirty="0" smtClean="0"/>
            <a:t>预注册一堆进程</a:t>
          </a:r>
          <a:endParaRPr lang="zh-CN" altLang="en-US" dirty="0"/>
        </a:p>
      </dgm:t>
    </dgm:pt>
    <dgm:pt modelId="{601D1994-8290-4619-AE13-E047AF416B98}" type="parTrans" cxnId="{28FAE0E4-98FA-4026-8AC9-CB8CC19002D9}">
      <dgm:prSet/>
      <dgm:spPr/>
      <dgm:t>
        <a:bodyPr/>
        <a:lstStyle/>
        <a:p>
          <a:endParaRPr lang="zh-CN" altLang="en-US"/>
        </a:p>
      </dgm:t>
    </dgm:pt>
    <dgm:pt modelId="{AADA274F-50D2-462C-95E6-939364CCE464}" type="sibTrans" cxnId="{28FAE0E4-98FA-4026-8AC9-CB8CC19002D9}">
      <dgm:prSet/>
      <dgm:spPr/>
      <dgm:t>
        <a:bodyPr/>
        <a:lstStyle/>
        <a:p>
          <a:endParaRPr lang="zh-CN" altLang="en-US"/>
        </a:p>
      </dgm:t>
    </dgm:pt>
    <dgm:pt modelId="{1BED191D-3DAF-4A24-A106-65FBCEFE8784}">
      <dgm:prSet phldrT="[文本]"/>
      <dgm:spPr/>
      <dgm:t>
        <a:bodyPr/>
        <a:lstStyle/>
        <a:p>
          <a:r>
            <a:rPr lang="zh-CN" altLang="en-US" dirty="0" smtClean="0"/>
            <a:t>进程、</a:t>
          </a:r>
          <a:r>
            <a:rPr lang="en-US" altLang="zh-CN" dirty="0" err="1" smtClean="0"/>
            <a:t>StubActivity</a:t>
          </a:r>
          <a:r>
            <a:rPr lang="zh-CN" altLang="en-US" dirty="0" smtClean="0"/>
            <a:t>、</a:t>
          </a:r>
          <a:r>
            <a:rPr lang="en-US" altLang="zh-CN" dirty="0" err="1" smtClean="0"/>
            <a:t>ContentProvider</a:t>
          </a:r>
          <a:r>
            <a:rPr lang="zh-CN" altLang="en-US" dirty="0" smtClean="0"/>
            <a:t>、</a:t>
          </a:r>
          <a:r>
            <a:rPr lang="en-US" altLang="zh-CN" dirty="0" err="1" smtClean="0"/>
            <a:t>StubStubService</a:t>
          </a:r>
          <a:r>
            <a:rPr lang="zh-CN" altLang="en-US" dirty="0" smtClean="0"/>
            <a:t>动态分配</a:t>
          </a:r>
          <a:endParaRPr lang="zh-CN" altLang="en-US" dirty="0"/>
        </a:p>
      </dgm:t>
    </dgm:pt>
    <dgm:pt modelId="{EBD07047-ECE9-4518-86EE-81B6D393BAE2}" type="parTrans" cxnId="{4D757C15-7F42-4562-91C3-5BED0176BB37}">
      <dgm:prSet/>
      <dgm:spPr/>
      <dgm:t>
        <a:bodyPr/>
        <a:lstStyle/>
        <a:p>
          <a:endParaRPr lang="zh-CN" altLang="en-US"/>
        </a:p>
      </dgm:t>
    </dgm:pt>
    <dgm:pt modelId="{5D39444B-0E56-4160-AE25-1ECAF2639F7F}" type="sibTrans" cxnId="{4D757C15-7F42-4562-91C3-5BED0176BB37}">
      <dgm:prSet/>
      <dgm:spPr/>
      <dgm:t>
        <a:bodyPr/>
        <a:lstStyle/>
        <a:p>
          <a:endParaRPr lang="zh-CN" altLang="en-US"/>
        </a:p>
      </dgm:t>
    </dgm:pt>
    <dgm:pt modelId="{7419265B-D6A1-4962-8692-EED07CC916E6}" type="pres">
      <dgm:prSet presAssocID="{EB1FBFCF-AC47-4E4D-AD3C-2D2B14EE448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0AEF8767-2456-4ADA-8435-8D4AF885DDCC}" type="pres">
      <dgm:prSet presAssocID="{EB1FBFCF-AC47-4E4D-AD3C-2D2B14EE4483}" presName="Name1" presStyleCnt="0"/>
      <dgm:spPr/>
    </dgm:pt>
    <dgm:pt modelId="{88759235-6217-4641-BC16-376F0AB8A331}" type="pres">
      <dgm:prSet presAssocID="{EB1FBFCF-AC47-4E4D-AD3C-2D2B14EE4483}" presName="cycle" presStyleCnt="0"/>
      <dgm:spPr/>
    </dgm:pt>
    <dgm:pt modelId="{299243A7-996C-432F-B909-F37009788E9F}" type="pres">
      <dgm:prSet presAssocID="{EB1FBFCF-AC47-4E4D-AD3C-2D2B14EE4483}" presName="srcNode" presStyleLbl="node1" presStyleIdx="0" presStyleCnt="3"/>
      <dgm:spPr/>
    </dgm:pt>
    <dgm:pt modelId="{E97D6896-C6D7-43BA-A847-9C03FD7DA243}" type="pres">
      <dgm:prSet presAssocID="{EB1FBFCF-AC47-4E4D-AD3C-2D2B14EE4483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19DEAB36-A73E-4E34-8E2D-D9700BF1A0DF}" type="pres">
      <dgm:prSet presAssocID="{EB1FBFCF-AC47-4E4D-AD3C-2D2B14EE4483}" presName="extraNode" presStyleLbl="node1" presStyleIdx="0" presStyleCnt="3"/>
      <dgm:spPr/>
    </dgm:pt>
    <dgm:pt modelId="{08129454-CA03-47C5-BAFB-00D2ADC81EE3}" type="pres">
      <dgm:prSet presAssocID="{EB1FBFCF-AC47-4E4D-AD3C-2D2B14EE4483}" presName="dstNode" presStyleLbl="node1" presStyleIdx="0" presStyleCnt="3"/>
      <dgm:spPr/>
    </dgm:pt>
    <dgm:pt modelId="{659EFA9F-DC98-494F-BB74-DC857412B941}" type="pres">
      <dgm:prSet presAssocID="{7FB65A3A-43BC-401E-BF7A-91729D104EAD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0E2D42-FEC3-4A2F-AF4B-A4C02E028DB5}" type="pres">
      <dgm:prSet presAssocID="{7FB65A3A-43BC-401E-BF7A-91729D104EAD}" presName="accent_1" presStyleCnt="0"/>
      <dgm:spPr/>
    </dgm:pt>
    <dgm:pt modelId="{847BA3CB-0443-4E82-8A13-13A54F200002}" type="pres">
      <dgm:prSet presAssocID="{7FB65A3A-43BC-401E-BF7A-91729D104EAD}" presName="accentRepeatNode" presStyleLbl="solidFgAcc1" presStyleIdx="0" presStyleCnt="3"/>
      <dgm:spPr/>
    </dgm:pt>
    <dgm:pt modelId="{189F72AF-A11C-46E3-89F8-B070A27F1918}" type="pres">
      <dgm:prSet presAssocID="{D433263A-5639-46D1-A07D-C1B17FE42243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FE1CE4-5D9B-4F1B-8F14-0DB2257C5492}" type="pres">
      <dgm:prSet presAssocID="{D433263A-5639-46D1-A07D-C1B17FE42243}" presName="accent_2" presStyleCnt="0"/>
      <dgm:spPr/>
    </dgm:pt>
    <dgm:pt modelId="{65075A6A-72AD-4A05-9984-C6CEB46711A8}" type="pres">
      <dgm:prSet presAssocID="{D433263A-5639-46D1-A07D-C1B17FE42243}" presName="accentRepeatNode" presStyleLbl="solidFgAcc1" presStyleIdx="1" presStyleCnt="3"/>
      <dgm:spPr/>
    </dgm:pt>
    <dgm:pt modelId="{F8BAF46B-4A55-4022-8269-C48FB56175EA}" type="pres">
      <dgm:prSet presAssocID="{1BED191D-3DAF-4A24-A106-65FBCEFE878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2B6422-0269-463F-8644-CFE877381D2E}" type="pres">
      <dgm:prSet presAssocID="{1BED191D-3DAF-4A24-A106-65FBCEFE8784}" presName="accent_3" presStyleCnt="0"/>
      <dgm:spPr/>
    </dgm:pt>
    <dgm:pt modelId="{FA5B1FFF-04CF-422C-BA87-59128FDA5B6B}" type="pres">
      <dgm:prSet presAssocID="{1BED191D-3DAF-4A24-A106-65FBCEFE8784}" presName="accentRepeatNode" presStyleLbl="solidFgAcc1" presStyleIdx="2" presStyleCnt="3"/>
      <dgm:spPr/>
    </dgm:pt>
  </dgm:ptLst>
  <dgm:cxnLst>
    <dgm:cxn modelId="{4D757C15-7F42-4562-91C3-5BED0176BB37}" srcId="{EB1FBFCF-AC47-4E4D-AD3C-2D2B14EE4483}" destId="{1BED191D-3DAF-4A24-A106-65FBCEFE8784}" srcOrd="2" destOrd="0" parTransId="{EBD07047-ECE9-4518-86EE-81B6D393BAE2}" sibTransId="{5D39444B-0E56-4160-AE25-1ECAF2639F7F}"/>
    <dgm:cxn modelId="{730118F6-34DB-448C-9153-404EF3811BBA}" srcId="{EB1FBFCF-AC47-4E4D-AD3C-2D2B14EE4483}" destId="{7FB65A3A-43BC-401E-BF7A-91729D104EAD}" srcOrd="0" destOrd="0" parTransId="{1CFFD47E-17B9-412F-9BD3-2017D6981429}" sibTransId="{43A8912B-705A-48A4-9724-56A470680AAB}"/>
    <dgm:cxn modelId="{28FAE0E4-98FA-4026-8AC9-CB8CC19002D9}" srcId="{EB1FBFCF-AC47-4E4D-AD3C-2D2B14EE4483}" destId="{D433263A-5639-46D1-A07D-C1B17FE42243}" srcOrd="1" destOrd="0" parTransId="{601D1994-8290-4619-AE13-E047AF416B98}" sibTransId="{AADA274F-50D2-462C-95E6-939364CCE464}"/>
    <dgm:cxn modelId="{5A97675E-DEE0-4020-BA9C-53A1D365FD44}" type="presOf" srcId="{43A8912B-705A-48A4-9724-56A470680AAB}" destId="{E97D6896-C6D7-43BA-A847-9C03FD7DA243}" srcOrd="0" destOrd="0" presId="urn:microsoft.com/office/officeart/2008/layout/VerticalCurvedList"/>
    <dgm:cxn modelId="{1DAE36E9-CFDF-439A-9C66-E62492BAD60F}" type="presOf" srcId="{EB1FBFCF-AC47-4E4D-AD3C-2D2B14EE4483}" destId="{7419265B-D6A1-4962-8692-EED07CC916E6}" srcOrd="0" destOrd="0" presId="urn:microsoft.com/office/officeart/2008/layout/VerticalCurvedList"/>
    <dgm:cxn modelId="{613BCD81-CC44-4C6B-B275-666A23095C67}" type="presOf" srcId="{7FB65A3A-43BC-401E-BF7A-91729D104EAD}" destId="{659EFA9F-DC98-494F-BB74-DC857412B941}" srcOrd="0" destOrd="0" presId="urn:microsoft.com/office/officeart/2008/layout/VerticalCurvedList"/>
    <dgm:cxn modelId="{73AF6A2A-DD03-4016-BF56-387C9A6E8AD1}" type="presOf" srcId="{D433263A-5639-46D1-A07D-C1B17FE42243}" destId="{189F72AF-A11C-46E3-89F8-B070A27F1918}" srcOrd="0" destOrd="0" presId="urn:microsoft.com/office/officeart/2008/layout/VerticalCurvedList"/>
    <dgm:cxn modelId="{C55CF819-87BC-4B31-8737-FE0E53D198F3}" type="presOf" srcId="{1BED191D-3DAF-4A24-A106-65FBCEFE8784}" destId="{F8BAF46B-4A55-4022-8269-C48FB56175EA}" srcOrd="0" destOrd="0" presId="urn:microsoft.com/office/officeart/2008/layout/VerticalCurvedList"/>
    <dgm:cxn modelId="{974EF48F-0486-4CA7-B532-348584FF2532}" type="presParOf" srcId="{7419265B-D6A1-4962-8692-EED07CC916E6}" destId="{0AEF8767-2456-4ADA-8435-8D4AF885DDCC}" srcOrd="0" destOrd="0" presId="urn:microsoft.com/office/officeart/2008/layout/VerticalCurvedList"/>
    <dgm:cxn modelId="{5E779F21-DC8D-4D63-9D24-89D0F71E04DC}" type="presParOf" srcId="{0AEF8767-2456-4ADA-8435-8D4AF885DDCC}" destId="{88759235-6217-4641-BC16-376F0AB8A331}" srcOrd="0" destOrd="0" presId="urn:microsoft.com/office/officeart/2008/layout/VerticalCurvedList"/>
    <dgm:cxn modelId="{2FD5B28A-6213-4193-AB30-EE36C2117A3D}" type="presParOf" srcId="{88759235-6217-4641-BC16-376F0AB8A331}" destId="{299243A7-996C-432F-B909-F37009788E9F}" srcOrd="0" destOrd="0" presId="urn:microsoft.com/office/officeart/2008/layout/VerticalCurvedList"/>
    <dgm:cxn modelId="{AB1BF2B2-283C-45E9-83A8-A806C79A69F5}" type="presParOf" srcId="{88759235-6217-4641-BC16-376F0AB8A331}" destId="{E97D6896-C6D7-43BA-A847-9C03FD7DA243}" srcOrd="1" destOrd="0" presId="urn:microsoft.com/office/officeart/2008/layout/VerticalCurvedList"/>
    <dgm:cxn modelId="{CFCDF803-F86B-4F14-B41D-83D18622922C}" type="presParOf" srcId="{88759235-6217-4641-BC16-376F0AB8A331}" destId="{19DEAB36-A73E-4E34-8E2D-D9700BF1A0DF}" srcOrd="2" destOrd="0" presId="urn:microsoft.com/office/officeart/2008/layout/VerticalCurvedList"/>
    <dgm:cxn modelId="{692E46DA-A773-4F3B-B17C-745369F6B167}" type="presParOf" srcId="{88759235-6217-4641-BC16-376F0AB8A331}" destId="{08129454-CA03-47C5-BAFB-00D2ADC81EE3}" srcOrd="3" destOrd="0" presId="urn:microsoft.com/office/officeart/2008/layout/VerticalCurvedList"/>
    <dgm:cxn modelId="{1B27E6E9-7B96-4E26-AC0F-D3DE061BDB10}" type="presParOf" srcId="{0AEF8767-2456-4ADA-8435-8D4AF885DDCC}" destId="{659EFA9F-DC98-494F-BB74-DC857412B941}" srcOrd="1" destOrd="0" presId="urn:microsoft.com/office/officeart/2008/layout/VerticalCurvedList"/>
    <dgm:cxn modelId="{AB87C721-B631-4EC7-9BBC-0FEC950D5A62}" type="presParOf" srcId="{0AEF8767-2456-4ADA-8435-8D4AF885DDCC}" destId="{DF0E2D42-FEC3-4A2F-AF4B-A4C02E028DB5}" srcOrd="2" destOrd="0" presId="urn:microsoft.com/office/officeart/2008/layout/VerticalCurvedList"/>
    <dgm:cxn modelId="{8C4E88FE-F535-4847-A965-17F9BE3A9F84}" type="presParOf" srcId="{DF0E2D42-FEC3-4A2F-AF4B-A4C02E028DB5}" destId="{847BA3CB-0443-4E82-8A13-13A54F200002}" srcOrd="0" destOrd="0" presId="urn:microsoft.com/office/officeart/2008/layout/VerticalCurvedList"/>
    <dgm:cxn modelId="{5DE5E273-DAAE-4CCE-AB78-D431F8BDA9C4}" type="presParOf" srcId="{0AEF8767-2456-4ADA-8435-8D4AF885DDCC}" destId="{189F72AF-A11C-46E3-89F8-B070A27F1918}" srcOrd="3" destOrd="0" presId="urn:microsoft.com/office/officeart/2008/layout/VerticalCurvedList"/>
    <dgm:cxn modelId="{BE7CACF1-1B6B-41BD-BBA5-3F9E63120997}" type="presParOf" srcId="{0AEF8767-2456-4ADA-8435-8D4AF885DDCC}" destId="{0EFE1CE4-5D9B-4F1B-8F14-0DB2257C5492}" srcOrd="4" destOrd="0" presId="urn:microsoft.com/office/officeart/2008/layout/VerticalCurvedList"/>
    <dgm:cxn modelId="{6120683A-2C9B-4E42-A2DA-9B2E8DD91D82}" type="presParOf" srcId="{0EFE1CE4-5D9B-4F1B-8F14-0DB2257C5492}" destId="{65075A6A-72AD-4A05-9984-C6CEB46711A8}" srcOrd="0" destOrd="0" presId="urn:microsoft.com/office/officeart/2008/layout/VerticalCurvedList"/>
    <dgm:cxn modelId="{9DC28F95-D8AD-4E02-9F0F-F3A4243C35D6}" type="presParOf" srcId="{0AEF8767-2456-4ADA-8435-8D4AF885DDCC}" destId="{F8BAF46B-4A55-4022-8269-C48FB56175EA}" srcOrd="5" destOrd="0" presId="urn:microsoft.com/office/officeart/2008/layout/VerticalCurvedList"/>
    <dgm:cxn modelId="{09EC223E-6A8E-4C58-ADF0-59CFF5B5DF8C}" type="presParOf" srcId="{0AEF8767-2456-4ADA-8435-8D4AF885DDCC}" destId="{712B6422-0269-463F-8644-CFE877381D2E}" srcOrd="6" destOrd="0" presId="urn:microsoft.com/office/officeart/2008/layout/VerticalCurvedList"/>
    <dgm:cxn modelId="{37D2B7F0-A194-4832-A119-9C2C978AE2FC}" type="presParOf" srcId="{712B6422-0269-463F-8644-CFE877381D2E}" destId="{FA5B1FFF-04CF-422C-BA87-59128FDA5B6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B1FBFCF-AC47-4E4D-AD3C-2D2B14EE448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FB65A3A-43BC-401E-BF7A-91729D104EAD}">
      <dgm:prSet phldrT="[文本]"/>
      <dgm:spPr/>
      <dgm:t>
        <a:bodyPr/>
        <a:lstStyle/>
        <a:p>
          <a:r>
            <a:rPr lang="zh-CN" altLang="en-US" dirty="0" smtClean="0"/>
            <a:t>占坑：预注册一堆各种</a:t>
          </a:r>
          <a:r>
            <a:rPr lang="en-US" altLang="zh-CN" dirty="0" smtClean="0"/>
            <a:t>Launch Mode</a:t>
          </a:r>
          <a:r>
            <a:rPr lang="zh-CN" altLang="en-US" dirty="0" smtClean="0"/>
            <a:t>的</a:t>
          </a:r>
          <a:r>
            <a:rPr lang="en-US" altLang="zh-CN" dirty="0" smtClean="0"/>
            <a:t>Activity</a:t>
          </a:r>
          <a:endParaRPr lang="zh-CN" altLang="en-US" dirty="0"/>
        </a:p>
      </dgm:t>
    </dgm:pt>
    <dgm:pt modelId="{1CFFD47E-17B9-412F-9BD3-2017D6981429}" type="parTrans" cxnId="{730118F6-34DB-448C-9153-404EF3811BBA}">
      <dgm:prSet/>
      <dgm:spPr/>
      <dgm:t>
        <a:bodyPr/>
        <a:lstStyle/>
        <a:p>
          <a:endParaRPr lang="zh-CN" altLang="en-US"/>
        </a:p>
      </dgm:t>
    </dgm:pt>
    <dgm:pt modelId="{43A8912B-705A-48A4-9724-56A470680AAB}" type="sibTrans" cxnId="{730118F6-34DB-448C-9153-404EF3811BBA}">
      <dgm:prSet/>
      <dgm:spPr/>
      <dgm:t>
        <a:bodyPr/>
        <a:lstStyle/>
        <a:p>
          <a:endParaRPr lang="zh-CN" altLang="en-US"/>
        </a:p>
      </dgm:t>
    </dgm:pt>
    <dgm:pt modelId="{D433263A-5639-46D1-A07D-C1B17FE42243}">
      <dgm:prSet phldrT="[文本]"/>
      <dgm:spPr/>
      <dgm:t>
        <a:bodyPr/>
        <a:lstStyle/>
        <a:p>
          <a:r>
            <a:rPr lang="en-US" altLang="zh-CN" dirty="0" smtClean="0"/>
            <a:t>Hook</a:t>
          </a:r>
          <a:r>
            <a:rPr lang="zh-CN" altLang="en-US" dirty="0" smtClean="0"/>
            <a:t>：</a:t>
          </a:r>
          <a:r>
            <a:rPr lang="en-US" altLang="zh-CN" dirty="0" err="1" smtClean="0"/>
            <a:t>startActivity</a:t>
          </a:r>
          <a:r>
            <a:rPr lang="zh-CN" altLang="en-US" dirty="0" smtClean="0"/>
            <a:t>和</a:t>
          </a:r>
          <a:r>
            <a:rPr lang="en-US" dirty="0" err="1" smtClean="0"/>
            <a:t>handleLaunchActivity</a:t>
          </a:r>
          <a:endParaRPr lang="zh-CN" altLang="en-US" dirty="0"/>
        </a:p>
      </dgm:t>
    </dgm:pt>
    <dgm:pt modelId="{601D1994-8290-4619-AE13-E047AF416B98}" type="parTrans" cxnId="{28FAE0E4-98FA-4026-8AC9-CB8CC19002D9}">
      <dgm:prSet/>
      <dgm:spPr/>
      <dgm:t>
        <a:bodyPr/>
        <a:lstStyle/>
        <a:p>
          <a:endParaRPr lang="zh-CN" altLang="en-US"/>
        </a:p>
      </dgm:t>
    </dgm:pt>
    <dgm:pt modelId="{AADA274F-50D2-462C-95E6-939364CCE464}" type="sibTrans" cxnId="{28FAE0E4-98FA-4026-8AC9-CB8CC19002D9}">
      <dgm:prSet/>
      <dgm:spPr/>
      <dgm:t>
        <a:bodyPr/>
        <a:lstStyle/>
        <a:p>
          <a:endParaRPr lang="zh-CN" altLang="en-US"/>
        </a:p>
      </dgm:t>
    </dgm:pt>
    <dgm:pt modelId="{7419265B-D6A1-4962-8692-EED07CC916E6}" type="pres">
      <dgm:prSet presAssocID="{EB1FBFCF-AC47-4E4D-AD3C-2D2B14EE448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0AEF8767-2456-4ADA-8435-8D4AF885DDCC}" type="pres">
      <dgm:prSet presAssocID="{EB1FBFCF-AC47-4E4D-AD3C-2D2B14EE4483}" presName="Name1" presStyleCnt="0"/>
      <dgm:spPr/>
    </dgm:pt>
    <dgm:pt modelId="{88759235-6217-4641-BC16-376F0AB8A331}" type="pres">
      <dgm:prSet presAssocID="{EB1FBFCF-AC47-4E4D-AD3C-2D2B14EE4483}" presName="cycle" presStyleCnt="0"/>
      <dgm:spPr/>
    </dgm:pt>
    <dgm:pt modelId="{299243A7-996C-432F-B909-F37009788E9F}" type="pres">
      <dgm:prSet presAssocID="{EB1FBFCF-AC47-4E4D-AD3C-2D2B14EE4483}" presName="srcNode" presStyleLbl="node1" presStyleIdx="0" presStyleCnt="2"/>
      <dgm:spPr/>
    </dgm:pt>
    <dgm:pt modelId="{E97D6896-C6D7-43BA-A847-9C03FD7DA243}" type="pres">
      <dgm:prSet presAssocID="{EB1FBFCF-AC47-4E4D-AD3C-2D2B14EE4483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19DEAB36-A73E-4E34-8E2D-D9700BF1A0DF}" type="pres">
      <dgm:prSet presAssocID="{EB1FBFCF-AC47-4E4D-AD3C-2D2B14EE4483}" presName="extraNode" presStyleLbl="node1" presStyleIdx="0" presStyleCnt="2"/>
      <dgm:spPr/>
    </dgm:pt>
    <dgm:pt modelId="{08129454-CA03-47C5-BAFB-00D2ADC81EE3}" type="pres">
      <dgm:prSet presAssocID="{EB1FBFCF-AC47-4E4D-AD3C-2D2B14EE4483}" presName="dstNode" presStyleLbl="node1" presStyleIdx="0" presStyleCnt="2"/>
      <dgm:spPr/>
    </dgm:pt>
    <dgm:pt modelId="{659EFA9F-DC98-494F-BB74-DC857412B941}" type="pres">
      <dgm:prSet presAssocID="{7FB65A3A-43BC-401E-BF7A-91729D104EAD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0E2D42-FEC3-4A2F-AF4B-A4C02E028DB5}" type="pres">
      <dgm:prSet presAssocID="{7FB65A3A-43BC-401E-BF7A-91729D104EAD}" presName="accent_1" presStyleCnt="0"/>
      <dgm:spPr/>
    </dgm:pt>
    <dgm:pt modelId="{847BA3CB-0443-4E82-8A13-13A54F200002}" type="pres">
      <dgm:prSet presAssocID="{7FB65A3A-43BC-401E-BF7A-91729D104EAD}" presName="accentRepeatNode" presStyleLbl="solidFgAcc1" presStyleIdx="0" presStyleCnt="2"/>
      <dgm:spPr/>
    </dgm:pt>
    <dgm:pt modelId="{189F72AF-A11C-46E3-89F8-B070A27F1918}" type="pres">
      <dgm:prSet presAssocID="{D433263A-5639-46D1-A07D-C1B17FE42243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FE1CE4-5D9B-4F1B-8F14-0DB2257C5492}" type="pres">
      <dgm:prSet presAssocID="{D433263A-5639-46D1-A07D-C1B17FE42243}" presName="accent_2" presStyleCnt="0"/>
      <dgm:spPr/>
    </dgm:pt>
    <dgm:pt modelId="{65075A6A-72AD-4A05-9984-C6CEB46711A8}" type="pres">
      <dgm:prSet presAssocID="{D433263A-5639-46D1-A07D-C1B17FE42243}" presName="accentRepeatNode" presStyleLbl="solidFgAcc1" presStyleIdx="1" presStyleCnt="2"/>
      <dgm:spPr/>
    </dgm:pt>
  </dgm:ptLst>
  <dgm:cxnLst>
    <dgm:cxn modelId="{F5640C8E-3F7C-4470-AEBA-2E9518544652}" type="presOf" srcId="{D433263A-5639-46D1-A07D-C1B17FE42243}" destId="{189F72AF-A11C-46E3-89F8-B070A27F1918}" srcOrd="0" destOrd="0" presId="urn:microsoft.com/office/officeart/2008/layout/VerticalCurvedList"/>
    <dgm:cxn modelId="{4C03743D-2874-4275-A822-E9BC1BB86613}" type="presOf" srcId="{EB1FBFCF-AC47-4E4D-AD3C-2D2B14EE4483}" destId="{7419265B-D6A1-4962-8692-EED07CC916E6}" srcOrd="0" destOrd="0" presId="urn:microsoft.com/office/officeart/2008/layout/VerticalCurvedList"/>
    <dgm:cxn modelId="{28FAE0E4-98FA-4026-8AC9-CB8CC19002D9}" srcId="{EB1FBFCF-AC47-4E4D-AD3C-2D2B14EE4483}" destId="{D433263A-5639-46D1-A07D-C1B17FE42243}" srcOrd="1" destOrd="0" parTransId="{601D1994-8290-4619-AE13-E047AF416B98}" sibTransId="{AADA274F-50D2-462C-95E6-939364CCE464}"/>
    <dgm:cxn modelId="{FCA9554B-7C37-4E7E-9EA8-D599B4145170}" type="presOf" srcId="{7FB65A3A-43BC-401E-BF7A-91729D104EAD}" destId="{659EFA9F-DC98-494F-BB74-DC857412B941}" srcOrd="0" destOrd="0" presId="urn:microsoft.com/office/officeart/2008/layout/VerticalCurvedList"/>
    <dgm:cxn modelId="{730118F6-34DB-448C-9153-404EF3811BBA}" srcId="{EB1FBFCF-AC47-4E4D-AD3C-2D2B14EE4483}" destId="{7FB65A3A-43BC-401E-BF7A-91729D104EAD}" srcOrd="0" destOrd="0" parTransId="{1CFFD47E-17B9-412F-9BD3-2017D6981429}" sibTransId="{43A8912B-705A-48A4-9724-56A470680AAB}"/>
    <dgm:cxn modelId="{819FF22A-62B9-40E0-ACEE-5FA077C2BE30}" type="presOf" srcId="{43A8912B-705A-48A4-9724-56A470680AAB}" destId="{E97D6896-C6D7-43BA-A847-9C03FD7DA243}" srcOrd="0" destOrd="0" presId="urn:microsoft.com/office/officeart/2008/layout/VerticalCurvedList"/>
    <dgm:cxn modelId="{BE4D29EF-1657-4420-A460-9E6F4C992A3D}" type="presParOf" srcId="{7419265B-D6A1-4962-8692-EED07CC916E6}" destId="{0AEF8767-2456-4ADA-8435-8D4AF885DDCC}" srcOrd="0" destOrd="0" presId="urn:microsoft.com/office/officeart/2008/layout/VerticalCurvedList"/>
    <dgm:cxn modelId="{A79E0579-6A32-49A9-ABBA-0627E9A3EECA}" type="presParOf" srcId="{0AEF8767-2456-4ADA-8435-8D4AF885DDCC}" destId="{88759235-6217-4641-BC16-376F0AB8A331}" srcOrd="0" destOrd="0" presId="urn:microsoft.com/office/officeart/2008/layout/VerticalCurvedList"/>
    <dgm:cxn modelId="{E175E426-2956-4C40-98D9-4621C8096E7E}" type="presParOf" srcId="{88759235-6217-4641-BC16-376F0AB8A331}" destId="{299243A7-996C-432F-B909-F37009788E9F}" srcOrd="0" destOrd="0" presId="urn:microsoft.com/office/officeart/2008/layout/VerticalCurvedList"/>
    <dgm:cxn modelId="{318459BA-E1AE-4B95-A8EC-9A75A0541278}" type="presParOf" srcId="{88759235-6217-4641-BC16-376F0AB8A331}" destId="{E97D6896-C6D7-43BA-A847-9C03FD7DA243}" srcOrd="1" destOrd="0" presId="urn:microsoft.com/office/officeart/2008/layout/VerticalCurvedList"/>
    <dgm:cxn modelId="{45881237-369B-459B-B40D-208CEE8920D5}" type="presParOf" srcId="{88759235-6217-4641-BC16-376F0AB8A331}" destId="{19DEAB36-A73E-4E34-8E2D-D9700BF1A0DF}" srcOrd="2" destOrd="0" presId="urn:microsoft.com/office/officeart/2008/layout/VerticalCurvedList"/>
    <dgm:cxn modelId="{E0A07DCB-06FB-4C76-9F04-A66EC2922FC6}" type="presParOf" srcId="{88759235-6217-4641-BC16-376F0AB8A331}" destId="{08129454-CA03-47C5-BAFB-00D2ADC81EE3}" srcOrd="3" destOrd="0" presId="urn:microsoft.com/office/officeart/2008/layout/VerticalCurvedList"/>
    <dgm:cxn modelId="{327FE0DD-E5D8-4149-B9A9-064AC8A17B89}" type="presParOf" srcId="{0AEF8767-2456-4ADA-8435-8D4AF885DDCC}" destId="{659EFA9F-DC98-494F-BB74-DC857412B941}" srcOrd="1" destOrd="0" presId="urn:microsoft.com/office/officeart/2008/layout/VerticalCurvedList"/>
    <dgm:cxn modelId="{D597A844-FEE5-4F0B-85B4-25F1E0F25258}" type="presParOf" srcId="{0AEF8767-2456-4ADA-8435-8D4AF885DDCC}" destId="{DF0E2D42-FEC3-4A2F-AF4B-A4C02E028DB5}" srcOrd="2" destOrd="0" presId="urn:microsoft.com/office/officeart/2008/layout/VerticalCurvedList"/>
    <dgm:cxn modelId="{51A0FC93-5460-43C0-9DCB-35D3811D1BAE}" type="presParOf" srcId="{DF0E2D42-FEC3-4A2F-AF4B-A4C02E028DB5}" destId="{847BA3CB-0443-4E82-8A13-13A54F200002}" srcOrd="0" destOrd="0" presId="urn:microsoft.com/office/officeart/2008/layout/VerticalCurvedList"/>
    <dgm:cxn modelId="{34AD948E-16B1-45DC-A01B-D590045D2BC6}" type="presParOf" srcId="{0AEF8767-2456-4ADA-8435-8D4AF885DDCC}" destId="{189F72AF-A11C-46E3-89F8-B070A27F1918}" srcOrd="3" destOrd="0" presId="urn:microsoft.com/office/officeart/2008/layout/VerticalCurvedList"/>
    <dgm:cxn modelId="{5B253DCC-E827-4693-B1F8-FD841DDE9DEA}" type="presParOf" srcId="{0AEF8767-2456-4ADA-8435-8D4AF885DDCC}" destId="{0EFE1CE4-5D9B-4F1B-8F14-0DB2257C5492}" srcOrd="4" destOrd="0" presId="urn:microsoft.com/office/officeart/2008/layout/VerticalCurvedList"/>
    <dgm:cxn modelId="{BC19C2FD-CC72-46A4-ACF2-B241641DC59E}" type="presParOf" srcId="{0EFE1CE4-5D9B-4F1B-8F14-0DB2257C5492}" destId="{65075A6A-72AD-4A05-9984-C6CEB46711A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B1FBFCF-AC47-4E4D-AD3C-2D2B14EE448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FB65A3A-43BC-401E-BF7A-91729D104EAD}">
      <dgm:prSet phldrT="[文本]"/>
      <dgm:spPr/>
      <dgm:t>
        <a:bodyPr/>
        <a:lstStyle/>
        <a:p>
          <a:r>
            <a:rPr lang="zh-CN" altLang="en-US" dirty="0" smtClean="0"/>
            <a:t>占坑：每个进程预注册一个代理</a:t>
          </a:r>
          <a:r>
            <a:rPr lang="en-US" altLang="zh-CN" dirty="0" err="1" smtClean="0"/>
            <a:t>ContentProvider</a:t>
          </a:r>
          <a:endParaRPr lang="zh-CN" altLang="en-US" dirty="0"/>
        </a:p>
      </dgm:t>
    </dgm:pt>
    <dgm:pt modelId="{1CFFD47E-17B9-412F-9BD3-2017D6981429}" type="parTrans" cxnId="{730118F6-34DB-448C-9153-404EF3811BBA}">
      <dgm:prSet/>
      <dgm:spPr/>
      <dgm:t>
        <a:bodyPr/>
        <a:lstStyle/>
        <a:p>
          <a:endParaRPr lang="zh-CN" altLang="en-US"/>
        </a:p>
      </dgm:t>
    </dgm:pt>
    <dgm:pt modelId="{43A8912B-705A-48A4-9724-56A470680AAB}" type="sibTrans" cxnId="{730118F6-34DB-448C-9153-404EF3811BBA}">
      <dgm:prSet/>
      <dgm:spPr/>
      <dgm:t>
        <a:bodyPr/>
        <a:lstStyle/>
        <a:p>
          <a:endParaRPr lang="zh-CN" altLang="en-US"/>
        </a:p>
      </dgm:t>
    </dgm:pt>
    <dgm:pt modelId="{D433263A-5639-46D1-A07D-C1B17FE42243}">
      <dgm:prSet phldrT="[文本]"/>
      <dgm:spPr/>
      <dgm:t>
        <a:bodyPr/>
        <a:lstStyle/>
        <a:p>
          <a:r>
            <a:rPr lang="en-US" altLang="zh-CN" dirty="0" smtClean="0"/>
            <a:t>Hook</a:t>
          </a:r>
          <a:r>
            <a:rPr lang="zh-CN" altLang="en-US" dirty="0" smtClean="0"/>
            <a:t>：</a:t>
          </a:r>
          <a:r>
            <a:rPr lang="en-US" altLang="zh-CN" dirty="0" err="1" smtClean="0"/>
            <a:t>ActivityManager.getContentProvider</a:t>
          </a:r>
          <a:r>
            <a:rPr lang="zh-CN" altLang="en-US" dirty="0" smtClean="0"/>
            <a:t>函数集</a:t>
          </a:r>
          <a:endParaRPr lang="zh-CN" altLang="en-US" dirty="0"/>
        </a:p>
      </dgm:t>
    </dgm:pt>
    <dgm:pt modelId="{601D1994-8290-4619-AE13-E047AF416B98}" type="parTrans" cxnId="{28FAE0E4-98FA-4026-8AC9-CB8CC19002D9}">
      <dgm:prSet/>
      <dgm:spPr/>
      <dgm:t>
        <a:bodyPr/>
        <a:lstStyle/>
        <a:p>
          <a:endParaRPr lang="zh-CN" altLang="en-US"/>
        </a:p>
      </dgm:t>
    </dgm:pt>
    <dgm:pt modelId="{AADA274F-50D2-462C-95E6-939364CCE464}" type="sibTrans" cxnId="{28FAE0E4-98FA-4026-8AC9-CB8CC19002D9}">
      <dgm:prSet/>
      <dgm:spPr/>
      <dgm:t>
        <a:bodyPr/>
        <a:lstStyle/>
        <a:p>
          <a:endParaRPr lang="zh-CN" altLang="en-US"/>
        </a:p>
      </dgm:t>
    </dgm:pt>
    <dgm:pt modelId="{7419265B-D6A1-4962-8692-EED07CC916E6}" type="pres">
      <dgm:prSet presAssocID="{EB1FBFCF-AC47-4E4D-AD3C-2D2B14EE448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0AEF8767-2456-4ADA-8435-8D4AF885DDCC}" type="pres">
      <dgm:prSet presAssocID="{EB1FBFCF-AC47-4E4D-AD3C-2D2B14EE4483}" presName="Name1" presStyleCnt="0"/>
      <dgm:spPr/>
    </dgm:pt>
    <dgm:pt modelId="{88759235-6217-4641-BC16-376F0AB8A331}" type="pres">
      <dgm:prSet presAssocID="{EB1FBFCF-AC47-4E4D-AD3C-2D2B14EE4483}" presName="cycle" presStyleCnt="0"/>
      <dgm:spPr/>
    </dgm:pt>
    <dgm:pt modelId="{299243A7-996C-432F-B909-F37009788E9F}" type="pres">
      <dgm:prSet presAssocID="{EB1FBFCF-AC47-4E4D-AD3C-2D2B14EE4483}" presName="srcNode" presStyleLbl="node1" presStyleIdx="0" presStyleCnt="2"/>
      <dgm:spPr/>
    </dgm:pt>
    <dgm:pt modelId="{E97D6896-C6D7-43BA-A847-9C03FD7DA243}" type="pres">
      <dgm:prSet presAssocID="{EB1FBFCF-AC47-4E4D-AD3C-2D2B14EE4483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19DEAB36-A73E-4E34-8E2D-D9700BF1A0DF}" type="pres">
      <dgm:prSet presAssocID="{EB1FBFCF-AC47-4E4D-AD3C-2D2B14EE4483}" presName="extraNode" presStyleLbl="node1" presStyleIdx="0" presStyleCnt="2"/>
      <dgm:spPr/>
    </dgm:pt>
    <dgm:pt modelId="{08129454-CA03-47C5-BAFB-00D2ADC81EE3}" type="pres">
      <dgm:prSet presAssocID="{EB1FBFCF-AC47-4E4D-AD3C-2D2B14EE4483}" presName="dstNode" presStyleLbl="node1" presStyleIdx="0" presStyleCnt="2"/>
      <dgm:spPr/>
    </dgm:pt>
    <dgm:pt modelId="{659EFA9F-DC98-494F-BB74-DC857412B941}" type="pres">
      <dgm:prSet presAssocID="{7FB65A3A-43BC-401E-BF7A-91729D104EAD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0E2D42-FEC3-4A2F-AF4B-A4C02E028DB5}" type="pres">
      <dgm:prSet presAssocID="{7FB65A3A-43BC-401E-BF7A-91729D104EAD}" presName="accent_1" presStyleCnt="0"/>
      <dgm:spPr/>
    </dgm:pt>
    <dgm:pt modelId="{847BA3CB-0443-4E82-8A13-13A54F200002}" type="pres">
      <dgm:prSet presAssocID="{7FB65A3A-43BC-401E-BF7A-91729D104EAD}" presName="accentRepeatNode" presStyleLbl="solidFgAcc1" presStyleIdx="0" presStyleCnt="2"/>
      <dgm:spPr/>
    </dgm:pt>
    <dgm:pt modelId="{189F72AF-A11C-46E3-89F8-B070A27F1918}" type="pres">
      <dgm:prSet presAssocID="{D433263A-5639-46D1-A07D-C1B17FE42243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FE1CE4-5D9B-4F1B-8F14-0DB2257C5492}" type="pres">
      <dgm:prSet presAssocID="{D433263A-5639-46D1-A07D-C1B17FE42243}" presName="accent_2" presStyleCnt="0"/>
      <dgm:spPr/>
    </dgm:pt>
    <dgm:pt modelId="{65075A6A-72AD-4A05-9984-C6CEB46711A8}" type="pres">
      <dgm:prSet presAssocID="{D433263A-5639-46D1-A07D-C1B17FE42243}" presName="accentRepeatNode" presStyleLbl="solidFgAcc1" presStyleIdx="1" presStyleCnt="2"/>
      <dgm:spPr/>
    </dgm:pt>
  </dgm:ptLst>
  <dgm:cxnLst>
    <dgm:cxn modelId="{217D4BBE-0BF3-495A-9A7B-80E0D6E72287}" type="presOf" srcId="{7FB65A3A-43BC-401E-BF7A-91729D104EAD}" destId="{659EFA9F-DC98-494F-BB74-DC857412B941}" srcOrd="0" destOrd="0" presId="urn:microsoft.com/office/officeart/2008/layout/VerticalCurvedList"/>
    <dgm:cxn modelId="{B186FC03-8442-4DB6-BD96-2EFEA0CD0CB3}" type="presOf" srcId="{D433263A-5639-46D1-A07D-C1B17FE42243}" destId="{189F72AF-A11C-46E3-89F8-B070A27F1918}" srcOrd="0" destOrd="0" presId="urn:microsoft.com/office/officeart/2008/layout/VerticalCurvedList"/>
    <dgm:cxn modelId="{28FAE0E4-98FA-4026-8AC9-CB8CC19002D9}" srcId="{EB1FBFCF-AC47-4E4D-AD3C-2D2B14EE4483}" destId="{D433263A-5639-46D1-A07D-C1B17FE42243}" srcOrd="1" destOrd="0" parTransId="{601D1994-8290-4619-AE13-E047AF416B98}" sibTransId="{AADA274F-50D2-462C-95E6-939364CCE464}"/>
    <dgm:cxn modelId="{730118F6-34DB-448C-9153-404EF3811BBA}" srcId="{EB1FBFCF-AC47-4E4D-AD3C-2D2B14EE4483}" destId="{7FB65A3A-43BC-401E-BF7A-91729D104EAD}" srcOrd="0" destOrd="0" parTransId="{1CFFD47E-17B9-412F-9BD3-2017D6981429}" sibTransId="{43A8912B-705A-48A4-9724-56A470680AAB}"/>
    <dgm:cxn modelId="{B278665A-C161-41A0-9F84-B4F5694695B0}" type="presOf" srcId="{43A8912B-705A-48A4-9724-56A470680AAB}" destId="{E97D6896-C6D7-43BA-A847-9C03FD7DA243}" srcOrd="0" destOrd="0" presId="urn:microsoft.com/office/officeart/2008/layout/VerticalCurvedList"/>
    <dgm:cxn modelId="{B60D07F3-1D8A-47BA-A54A-E3E04451BED7}" type="presOf" srcId="{EB1FBFCF-AC47-4E4D-AD3C-2D2B14EE4483}" destId="{7419265B-D6A1-4962-8692-EED07CC916E6}" srcOrd="0" destOrd="0" presId="urn:microsoft.com/office/officeart/2008/layout/VerticalCurvedList"/>
    <dgm:cxn modelId="{80225449-A91F-48DA-9C52-DA4B42E63EA5}" type="presParOf" srcId="{7419265B-D6A1-4962-8692-EED07CC916E6}" destId="{0AEF8767-2456-4ADA-8435-8D4AF885DDCC}" srcOrd="0" destOrd="0" presId="urn:microsoft.com/office/officeart/2008/layout/VerticalCurvedList"/>
    <dgm:cxn modelId="{F6AE1CD7-BC63-4677-83EB-D9F04C89A1A2}" type="presParOf" srcId="{0AEF8767-2456-4ADA-8435-8D4AF885DDCC}" destId="{88759235-6217-4641-BC16-376F0AB8A331}" srcOrd="0" destOrd="0" presId="urn:microsoft.com/office/officeart/2008/layout/VerticalCurvedList"/>
    <dgm:cxn modelId="{32B736DE-121C-49E3-ADE4-7EB59347DBBE}" type="presParOf" srcId="{88759235-6217-4641-BC16-376F0AB8A331}" destId="{299243A7-996C-432F-B909-F37009788E9F}" srcOrd="0" destOrd="0" presId="urn:microsoft.com/office/officeart/2008/layout/VerticalCurvedList"/>
    <dgm:cxn modelId="{22E069D5-73C2-4A59-8840-CE106B38F551}" type="presParOf" srcId="{88759235-6217-4641-BC16-376F0AB8A331}" destId="{E97D6896-C6D7-43BA-A847-9C03FD7DA243}" srcOrd="1" destOrd="0" presId="urn:microsoft.com/office/officeart/2008/layout/VerticalCurvedList"/>
    <dgm:cxn modelId="{18A59ADC-DA58-4609-9F49-A0081C823A94}" type="presParOf" srcId="{88759235-6217-4641-BC16-376F0AB8A331}" destId="{19DEAB36-A73E-4E34-8E2D-D9700BF1A0DF}" srcOrd="2" destOrd="0" presId="urn:microsoft.com/office/officeart/2008/layout/VerticalCurvedList"/>
    <dgm:cxn modelId="{A684EDC9-5CEB-423A-BC81-E3D4B7971E69}" type="presParOf" srcId="{88759235-6217-4641-BC16-376F0AB8A331}" destId="{08129454-CA03-47C5-BAFB-00D2ADC81EE3}" srcOrd="3" destOrd="0" presId="urn:microsoft.com/office/officeart/2008/layout/VerticalCurvedList"/>
    <dgm:cxn modelId="{7880D26C-593F-4260-B658-987A1CE03FE7}" type="presParOf" srcId="{0AEF8767-2456-4ADA-8435-8D4AF885DDCC}" destId="{659EFA9F-DC98-494F-BB74-DC857412B941}" srcOrd="1" destOrd="0" presId="urn:microsoft.com/office/officeart/2008/layout/VerticalCurvedList"/>
    <dgm:cxn modelId="{D27D569E-92F6-49E8-9BA0-690D58E3C3FE}" type="presParOf" srcId="{0AEF8767-2456-4ADA-8435-8D4AF885DDCC}" destId="{DF0E2D42-FEC3-4A2F-AF4B-A4C02E028DB5}" srcOrd="2" destOrd="0" presId="urn:microsoft.com/office/officeart/2008/layout/VerticalCurvedList"/>
    <dgm:cxn modelId="{836B459C-5AE7-4B6F-87CC-FA6124398A6B}" type="presParOf" srcId="{DF0E2D42-FEC3-4A2F-AF4B-A4C02E028DB5}" destId="{847BA3CB-0443-4E82-8A13-13A54F200002}" srcOrd="0" destOrd="0" presId="urn:microsoft.com/office/officeart/2008/layout/VerticalCurvedList"/>
    <dgm:cxn modelId="{1D643863-C9E7-4A87-9C83-62A71CE899B7}" type="presParOf" srcId="{0AEF8767-2456-4ADA-8435-8D4AF885DDCC}" destId="{189F72AF-A11C-46E3-89F8-B070A27F1918}" srcOrd="3" destOrd="0" presId="urn:microsoft.com/office/officeart/2008/layout/VerticalCurvedList"/>
    <dgm:cxn modelId="{9EBFCFB0-2CE9-43DF-A665-36E989C574A9}" type="presParOf" srcId="{0AEF8767-2456-4ADA-8435-8D4AF885DDCC}" destId="{0EFE1CE4-5D9B-4F1B-8F14-0DB2257C5492}" srcOrd="4" destOrd="0" presId="urn:microsoft.com/office/officeart/2008/layout/VerticalCurvedList"/>
    <dgm:cxn modelId="{992D6B3C-8D33-46AC-8562-1EA6BD3287DD}" type="presParOf" srcId="{0EFE1CE4-5D9B-4F1B-8F14-0DB2257C5492}" destId="{65075A6A-72AD-4A05-9984-C6CEB46711A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B1FBFCF-AC47-4E4D-AD3C-2D2B14EE448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FB65A3A-43BC-401E-BF7A-91729D104EAD}">
      <dgm:prSet phldrT="[文本]"/>
      <dgm:spPr/>
      <dgm:t>
        <a:bodyPr/>
        <a:lstStyle/>
        <a:p>
          <a:r>
            <a:rPr lang="zh-CN" altLang="en-US" dirty="0" smtClean="0"/>
            <a:t>占坑：每个进程预注册一个代理</a:t>
          </a:r>
          <a:r>
            <a:rPr lang="en-US" altLang="zh-CN" dirty="0" smtClean="0"/>
            <a:t>Service</a:t>
          </a:r>
          <a:endParaRPr lang="zh-CN" altLang="en-US" dirty="0"/>
        </a:p>
      </dgm:t>
    </dgm:pt>
    <dgm:pt modelId="{1CFFD47E-17B9-412F-9BD3-2017D6981429}" type="parTrans" cxnId="{730118F6-34DB-448C-9153-404EF3811BBA}">
      <dgm:prSet/>
      <dgm:spPr/>
      <dgm:t>
        <a:bodyPr/>
        <a:lstStyle/>
        <a:p>
          <a:endParaRPr lang="zh-CN" altLang="en-US"/>
        </a:p>
      </dgm:t>
    </dgm:pt>
    <dgm:pt modelId="{43A8912B-705A-48A4-9724-56A470680AAB}" type="sibTrans" cxnId="{730118F6-34DB-448C-9153-404EF3811BBA}">
      <dgm:prSet/>
      <dgm:spPr/>
      <dgm:t>
        <a:bodyPr/>
        <a:lstStyle/>
        <a:p>
          <a:endParaRPr lang="zh-CN" altLang="en-US"/>
        </a:p>
      </dgm:t>
    </dgm:pt>
    <dgm:pt modelId="{D433263A-5639-46D1-A07D-C1B17FE42243}">
      <dgm:prSet phldrT="[文本]"/>
      <dgm:spPr/>
      <dgm:t>
        <a:bodyPr/>
        <a:lstStyle/>
        <a:p>
          <a:r>
            <a:rPr lang="en-US" altLang="zh-CN" dirty="0" smtClean="0"/>
            <a:t>Hook</a:t>
          </a:r>
          <a:r>
            <a:rPr lang="zh-CN" altLang="en-US" dirty="0" smtClean="0"/>
            <a:t>：</a:t>
          </a:r>
          <a:r>
            <a:rPr lang="en-US" altLang="zh-CN" dirty="0" err="1" smtClean="0"/>
            <a:t>StartService</a:t>
          </a:r>
          <a:r>
            <a:rPr lang="zh-CN" altLang="en-US" dirty="0" smtClean="0"/>
            <a:t>、</a:t>
          </a:r>
          <a:r>
            <a:rPr lang="en-US" altLang="zh-CN" dirty="0" err="1" smtClean="0"/>
            <a:t>BindService</a:t>
          </a:r>
          <a:r>
            <a:rPr lang="zh-CN" altLang="en-US" dirty="0" smtClean="0"/>
            <a:t>、</a:t>
          </a:r>
          <a:r>
            <a:rPr lang="en-US" altLang="zh-CN" dirty="0" err="1" smtClean="0"/>
            <a:t>StopService</a:t>
          </a:r>
          <a:r>
            <a:rPr lang="zh-CN" altLang="en-US" dirty="0" smtClean="0"/>
            <a:t>，</a:t>
          </a:r>
          <a:r>
            <a:rPr lang="en-US" altLang="zh-CN" dirty="0" err="1" smtClean="0"/>
            <a:t>UnbinService</a:t>
          </a:r>
          <a:r>
            <a:rPr lang="zh-CN" altLang="en-US" dirty="0" smtClean="0"/>
            <a:t>等函数集</a:t>
          </a:r>
          <a:endParaRPr lang="zh-CN" altLang="en-US" dirty="0"/>
        </a:p>
      </dgm:t>
    </dgm:pt>
    <dgm:pt modelId="{601D1994-8290-4619-AE13-E047AF416B98}" type="parTrans" cxnId="{28FAE0E4-98FA-4026-8AC9-CB8CC19002D9}">
      <dgm:prSet/>
      <dgm:spPr/>
      <dgm:t>
        <a:bodyPr/>
        <a:lstStyle/>
        <a:p>
          <a:endParaRPr lang="zh-CN" altLang="en-US"/>
        </a:p>
      </dgm:t>
    </dgm:pt>
    <dgm:pt modelId="{AADA274F-50D2-462C-95E6-939364CCE464}" type="sibTrans" cxnId="{28FAE0E4-98FA-4026-8AC9-CB8CC19002D9}">
      <dgm:prSet/>
      <dgm:spPr/>
      <dgm:t>
        <a:bodyPr/>
        <a:lstStyle/>
        <a:p>
          <a:endParaRPr lang="zh-CN" altLang="en-US"/>
        </a:p>
      </dgm:t>
    </dgm:pt>
    <dgm:pt modelId="{9B6242BD-1E4E-4B47-858F-2582B85C9A53}">
      <dgm:prSet/>
      <dgm:spPr/>
      <dgm:t>
        <a:bodyPr/>
        <a:lstStyle/>
        <a:p>
          <a:r>
            <a:rPr lang="en-US" altLang="zh-CN" dirty="0" err="1" smtClean="0"/>
            <a:t>ServiceManager</a:t>
          </a:r>
          <a:r>
            <a:rPr lang="zh-CN" altLang="en-US" dirty="0" smtClean="0"/>
            <a:t>：解决一个进程同时运行多个服务的情况</a:t>
          </a:r>
          <a:endParaRPr lang="zh-CN" altLang="en-US" dirty="0"/>
        </a:p>
      </dgm:t>
    </dgm:pt>
    <dgm:pt modelId="{97B23B6D-4360-4906-80CA-32FAD6E80763}" type="parTrans" cxnId="{5057847A-05E1-4CD4-B847-F5E50288B198}">
      <dgm:prSet/>
      <dgm:spPr/>
      <dgm:t>
        <a:bodyPr/>
        <a:lstStyle/>
        <a:p>
          <a:endParaRPr lang="zh-CN" altLang="en-US"/>
        </a:p>
      </dgm:t>
    </dgm:pt>
    <dgm:pt modelId="{485168E6-A79C-42A1-9AA3-4260665CF7AF}" type="sibTrans" cxnId="{5057847A-05E1-4CD4-B847-F5E50288B198}">
      <dgm:prSet/>
      <dgm:spPr/>
      <dgm:t>
        <a:bodyPr/>
        <a:lstStyle/>
        <a:p>
          <a:endParaRPr lang="zh-CN" altLang="en-US"/>
        </a:p>
      </dgm:t>
    </dgm:pt>
    <dgm:pt modelId="{7419265B-D6A1-4962-8692-EED07CC916E6}" type="pres">
      <dgm:prSet presAssocID="{EB1FBFCF-AC47-4E4D-AD3C-2D2B14EE448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0AEF8767-2456-4ADA-8435-8D4AF885DDCC}" type="pres">
      <dgm:prSet presAssocID="{EB1FBFCF-AC47-4E4D-AD3C-2D2B14EE4483}" presName="Name1" presStyleCnt="0"/>
      <dgm:spPr/>
    </dgm:pt>
    <dgm:pt modelId="{88759235-6217-4641-BC16-376F0AB8A331}" type="pres">
      <dgm:prSet presAssocID="{EB1FBFCF-AC47-4E4D-AD3C-2D2B14EE4483}" presName="cycle" presStyleCnt="0"/>
      <dgm:spPr/>
    </dgm:pt>
    <dgm:pt modelId="{299243A7-996C-432F-B909-F37009788E9F}" type="pres">
      <dgm:prSet presAssocID="{EB1FBFCF-AC47-4E4D-AD3C-2D2B14EE4483}" presName="srcNode" presStyleLbl="node1" presStyleIdx="0" presStyleCnt="3"/>
      <dgm:spPr/>
    </dgm:pt>
    <dgm:pt modelId="{E97D6896-C6D7-43BA-A847-9C03FD7DA243}" type="pres">
      <dgm:prSet presAssocID="{EB1FBFCF-AC47-4E4D-AD3C-2D2B14EE4483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19DEAB36-A73E-4E34-8E2D-D9700BF1A0DF}" type="pres">
      <dgm:prSet presAssocID="{EB1FBFCF-AC47-4E4D-AD3C-2D2B14EE4483}" presName="extraNode" presStyleLbl="node1" presStyleIdx="0" presStyleCnt="3"/>
      <dgm:spPr/>
    </dgm:pt>
    <dgm:pt modelId="{08129454-CA03-47C5-BAFB-00D2ADC81EE3}" type="pres">
      <dgm:prSet presAssocID="{EB1FBFCF-AC47-4E4D-AD3C-2D2B14EE4483}" presName="dstNode" presStyleLbl="node1" presStyleIdx="0" presStyleCnt="3"/>
      <dgm:spPr/>
    </dgm:pt>
    <dgm:pt modelId="{659EFA9F-DC98-494F-BB74-DC857412B941}" type="pres">
      <dgm:prSet presAssocID="{7FB65A3A-43BC-401E-BF7A-91729D104EAD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0E2D42-FEC3-4A2F-AF4B-A4C02E028DB5}" type="pres">
      <dgm:prSet presAssocID="{7FB65A3A-43BC-401E-BF7A-91729D104EAD}" presName="accent_1" presStyleCnt="0"/>
      <dgm:spPr/>
    </dgm:pt>
    <dgm:pt modelId="{847BA3CB-0443-4E82-8A13-13A54F200002}" type="pres">
      <dgm:prSet presAssocID="{7FB65A3A-43BC-401E-BF7A-91729D104EAD}" presName="accentRepeatNode" presStyleLbl="solidFgAcc1" presStyleIdx="0" presStyleCnt="3"/>
      <dgm:spPr/>
    </dgm:pt>
    <dgm:pt modelId="{189F72AF-A11C-46E3-89F8-B070A27F1918}" type="pres">
      <dgm:prSet presAssocID="{D433263A-5639-46D1-A07D-C1B17FE42243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FE1CE4-5D9B-4F1B-8F14-0DB2257C5492}" type="pres">
      <dgm:prSet presAssocID="{D433263A-5639-46D1-A07D-C1B17FE42243}" presName="accent_2" presStyleCnt="0"/>
      <dgm:spPr/>
    </dgm:pt>
    <dgm:pt modelId="{65075A6A-72AD-4A05-9984-C6CEB46711A8}" type="pres">
      <dgm:prSet presAssocID="{D433263A-5639-46D1-A07D-C1B17FE42243}" presName="accentRepeatNode" presStyleLbl="solidFgAcc1" presStyleIdx="1" presStyleCnt="3"/>
      <dgm:spPr/>
    </dgm:pt>
    <dgm:pt modelId="{2A94EC6D-CFCF-4607-88BC-BCF59564656A}" type="pres">
      <dgm:prSet presAssocID="{9B6242BD-1E4E-4B47-858F-2582B85C9A53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C57DF3-F6A7-4210-A96C-47C7603C485C}" type="pres">
      <dgm:prSet presAssocID="{9B6242BD-1E4E-4B47-858F-2582B85C9A53}" presName="accent_3" presStyleCnt="0"/>
      <dgm:spPr/>
    </dgm:pt>
    <dgm:pt modelId="{BDDFA968-E41E-4303-9E87-243265526167}" type="pres">
      <dgm:prSet presAssocID="{9B6242BD-1E4E-4B47-858F-2582B85C9A53}" presName="accentRepeatNode" presStyleLbl="solidFgAcc1" presStyleIdx="2" presStyleCnt="3"/>
      <dgm:spPr/>
    </dgm:pt>
  </dgm:ptLst>
  <dgm:cxnLst>
    <dgm:cxn modelId="{B70A3D79-DFBA-4D40-B3D9-A88CD1611C13}" type="presOf" srcId="{EB1FBFCF-AC47-4E4D-AD3C-2D2B14EE4483}" destId="{7419265B-D6A1-4962-8692-EED07CC916E6}" srcOrd="0" destOrd="0" presId="urn:microsoft.com/office/officeart/2008/layout/VerticalCurvedList"/>
    <dgm:cxn modelId="{E92AEB8F-CC62-4225-B844-24A5F5A42000}" type="presOf" srcId="{D433263A-5639-46D1-A07D-C1B17FE42243}" destId="{189F72AF-A11C-46E3-89F8-B070A27F1918}" srcOrd="0" destOrd="0" presId="urn:microsoft.com/office/officeart/2008/layout/VerticalCurvedList"/>
    <dgm:cxn modelId="{28FAE0E4-98FA-4026-8AC9-CB8CC19002D9}" srcId="{EB1FBFCF-AC47-4E4D-AD3C-2D2B14EE4483}" destId="{D433263A-5639-46D1-A07D-C1B17FE42243}" srcOrd="1" destOrd="0" parTransId="{601D1994-8290-4619-AE13-E047AF416B98}" sibTransId="{AADA274F-50D2-462C-95E6-939364CCE464}"/>
    <dgm:cxn modelId="{09DB6A12-D8C1-49A7-990A-B4E75C2DF629}" type="presOf" srcId="{7FB65A3A-43BC-401E-BF7A-91729D104EAD}" destId="{659EFA9F-DC98-494F-BB74-DC857412B941}" srcOrd="0" destOrd="0" presId="urn:microsoft.com/office/officeart/2008/layout/VerticalCurvedList"/>
    <dgm:cxn modelId="{730118F6-34DB-448C-9153-404EF3811BBA}" srcId="{EB1FBFCF-AC47-4E4D-AD3C-2D2B14EE4483}" destId="{7FB65A3A-43BC-401E-BF7A-91729D104EAD}" srcOrd="0" destOrd="0" parTransId="{1CFFD47E-17B9-412F-9BD3-2017D6981429}" sibTransId="{43A8912B-705A-48A4-9724-56A470680AAB}"/>
    <dgm:cxn modelId="{5057847A-05E1-4CD4-B847-F5E50288B198}" srcId="{EB1FBFCF-AC47-4E4D-AD3C-2D2B14EE4483}" destId="{9B6242BD-1E4E-4B47-858F-2582B85C9A53}" srcOrd="2" destOrd="0" parTransId="{97B23B6D-4360-4906-80CA-32FAD6E80763}" sibTransId="{485168E6-A79C-42A1-9AA3-4260665CF7AF}"/>
    <dgm:cxn modelId="{5C03C043-66E8-48CC-AA5F-560E6164E2CE}" type="presOf" srcId="{43A8912B-705A-48A4-9724-56A470680AAB}" destId="{E97D6896-C6D7-43BA-A847-9C03FD7DA243}" srcOrd="0" destOrd="0" presId="urn:microsoft.com/office/officeart/2008/layout/VerticalCurvedList"/>
    <dgm:cxn modelId="{168F55B8-492E-428A-B708-C46D2829E24D}" type="presOf" srcId="{9B6242BD-1E4E-4B47-858F-2582B85C9A53}" destId="{2A94EC6D-CFCF-4607-88BC-BCF59564656A}" srcOrd="0" destOrd="0" presId="urn:microsoft.com/office/officeart/2008/layout/VerticalCurvedList"/>
    <dgm:cxn modelId="{50E55428-B6A7-4B7E-B67C-EBB70B62CA3A}" type="presParOf" srcId="{7419265B-D6A1-4962-8692-EED07CC916E6}" destId="{0AEF8767-2456-4ADA-8435-8D4AF885DDCC}" srcOrd="0" destOrd="0" presId="urn:microsoft.com/office/officeart/2008/layout/VerticalCurvedList"/>
    <dgm:cxn modelId="{49E591B6-4E16-41E1-975A-B29552618E2F}" type="presParOf" srcId="{0AEF8767-2456-4ADA-8435-8D4AF885DDCC}" destId="{88759235-6217-4641-BC16-376F0AB8A331}" srcOrd="0" destOrd="0" presId="urn:microsoft.com/office/officeart/2008/layout/VerticalCurvedList"/>
    <dgm:cxn modelId="{456A6FA0-0FC6-417C-A6D6-32F9AB8E45A3}" type="presParOf" srcId="{88759235-6217-4641-BC16-376F0AB8A331}" destId="{299243A7-996C-432F-B909-F37009788E9F}" srcOrd="0" destOrd="0" presId="urn:microsoft.com/office/officeart/2008/layout/VerticalCurvedList"/>
    <dgm:cxn modelId="{29EC0A19-F077-479E-A66C-6DD53019D520}" type="presParOf" srcId="{88759235-6217-4641-BC16-376F0AB8A331}" destId="{E97D6896-C6D7-43BA-A847-9C03FD7DA243}" srcOrd="1" destOrd="0" presId="urn:microsoft.com/office/officeart/2008/layout/VerticalCurvedList"/>
    <dgm:cxn modelId="{10AF4836-86CA-4674-8CCE-F94DFD5472F6}" type="presParOf" srcId="{88759235-6217-4641-BC16-376F0AB8A331}" destId="{19DEAB36-A73E-4E34-8E2D-D9700BF1A0DF}" srcOrd="2" destOrd="0" presId="urn:microsoft.com/office/officeart/2008/layout/VerticalCurvedList"/>
    <dgm:cxn modelId="{B3002F2F-882A-4923-943C-5BC91C90CF84}" type="presParOf" srcId="{88759235-6217-4641-BC16-376F0AB8A331}" destId="{08129454-CA03-47C5-BAFB-00D2ADC81EE3}" srcOrd="3" destOrd="0" presId="urn:microsoft.com/office/officeart/2008/layout/VerticalCurvedList"/>
    <dgm:cxn modelId="{16AF7A44-9CB6-486B-BA0D-EB54B0BA0DF8}" type="presParOf" srcId="{0AEF8767-2456-4ADA-8435-8D4AF885DDCC}" destId="{659EFA9F-DC98-494F-BB74-DC857412B941}" srcOrd="1" destOrd="0" presId="urn:microsoft.com/office/officeart/2008/layout/VerticalCurvedList"/>
    <dgm:cxn modelId="{8E70F20B-4E00-4423-9E76-4099CDA6D34D}" type="presParOf" srcId="{0AEF8767-2456-4ADA-8435-8D4AF885DDCC}" destId="{DF0E2D42-FEC3-4A2F-AF4B-A4C02E028DB5}" srcOrd="2" destOrd="0" presId="urn:microsoft.com/office/officeart/2008/layout/VerticalCurvedList"/>
    <dgm:cxn modelId="{4C266B24-B03F-489E-AEA9-171E8D76DA80}" type="presParOf" srcId="{DF0E2D42-FEC3-4A2F-AF4B-A4C02E028DB5}" destId="{847BA3CB-0443-4E82-8A13-13A54F200002}" srcOrd="0" destOrd="0" presId="urn:microsoft.com/office/officeart/2008/layout/VerticalCurvedList"/>
    <dgm:cxn modelId="{E250493A-6A22-4F50-87BC-103A7B969D3A}" type="presParOf" srcId="{0AEF8767-2456-4ADA-8435-8D4AF885DDCC}" destId="{189F72AF-A11C-46E3-89F8-B070A27F1918}" srcOrd="3" destOrd="0" presId="urn:microsoft.com/office/officeart/2008/layout/VerticalCurvedList"/>
    <dgm:cxn modelId="{B81B56E5-7669-4230-A083-F37281BA66D2}" type="presParOf" srcId="{0AEF8767-2456-4ADA-8435-8D4AF885DDCC}" destId="{0EFE1CE4-5D9B-4F1B-8F14-0DB2257C5492}" srcOrd="4" destOrd="0" presId="urn:microsoft.com/office/officeart/2008/layout/VerticalCurvedList"/>
    <dgm:cxn modelId="{60152FC1-2F7E-413F-8BA4-A72A02698E8B}" type="presParOf" srcId="{0EFE1CE4-5D9B-4F1B-8F14-0DB2257C5492}" destId="{65075A6A-72AD-4A05-9984-C6CEB46711A8}" srcOrd="0" destOrd="0" presId="urn:microsoft.com/office/officeart/2008/layout/VerticalCurvedList"/>
    <dgm:cxn modelId="{2618D422-5778-4629-8063-4D0C7B419E45}" type="presParOf" srcId="{0AEF8767-2456-4ADA-8435-8D4AF885DDCC}" destId="{2A94EC6D-CFCF-4607-88BC-BCF59564656A}" srcOrd="5" destOrd="0" presId="urn:microsoft.com/office/officeart/2008/layout/VerticalCurvedList"/>
    <dgm:cxn modelId="{226457E4-02A9-4588-BE3D-2FEC0FE76DB7}" type="presParOf" srcId="{0AEF8767-2456-4ADA-8435-8D4AF885DDCC}" destId="{66C57DF3-F6A7-4210-A96C-47C7603C485C}" srcOrd="6" destOrd="0" presId="urn:microsoft.com/office/officeart/2008/layout/VerticalCurvedList"/>
    <dgm:cxn modelId="{8DF6893E-A10F-4F69-B2AF-09EB6F332605}" type="presParOf" srcId="{66C57DF3-F6A7-4210-A96C-47C7603C485C}" destId="{BDDFA968-E41E-4303-9E87-24326552616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B1FBFCF-AC47-4E4D-AD3C-2D2B14EE448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FB65A3A-43BC-401E-BF7A-91729D104EAD}">
      <dgm:prSet phldrT="[文本]"/>
      <dgm:spPr/>
      <dgm:t>
        <a:bodyPr/>
        <a:lstStyle/>
        <a:p>
          <a:r>
            <a:rPr lang="zh-CN" altLang="en-US" dirty="0" smtClean="0"/>
            <a:t>包解析：每个进程启动时注册静态广播</a:t>
          </a:r>
          <a:endParaRPr lang="zh-CN" altLang="en-US" dirty="0"/>
        </a:p>
      </dgm:t>
    </dgm:pt>
    <dgm:pt modelId="{1CFFD47E-17B9-412F-9BD3-2017D6981429}" type="parTrans" cxnId="{730118F6-34DB-448C-9153-404EF3811BBA}">
      <dgm:prSet/>
      <dgm:spPr/>
      <dgm:t>
        <a:bodyPr/>
        <a:lstStyle/>
        <a:p>
          <a:endParaRPr lang="zh-CN" altLang="en-US"/>
        </a:p>
      </dgm:t>
    </dgm:pt>
    <dgm:pt modelId="{43A8912B-705A-48A4-9724-56A470680AAB}" type="sibTrans" cxnId="{730118F6-34DB-448C-9153-404EF3811BBA}">
      <dgm:prSet/>
      <dgm:spPr/>
      <dgm:t>
        <a:bodyPr/>
        <a:lstStyle/>
        <a:p>
          <a:endParaRPr lang="zh-CN" altLang="en-US"/>
        </a:p>
      </dgm:t>
    </dgm:pt>
    <dgm:pt modelId="{D433263A-5639-46D1-A07D-C1B17FE42243}">
      <dgm:prSet phldrT="[文本]"/>
      <dgm:spPr/>
      <dgm:t>
        <a:bodyPr/>
        <a:lstStyle/>
        <a:p>
          <a:r>
            <a:rPr lang="zh-CN" altLang="en-US" dirty="0" smtClean="0"/>
            <a:t>静态广播非静态</a:t>
          </a:r>
          <a:endParaRPr lang="zh-CN" altLang="en-US" dirty="0"/>
        </a:p>
      </dgm:t>
    </dgm:pt>
    <dgm:pt modelId="{601D1994-8290-4619-AE13-E047AF416B98}" type="parTrans" cxnId="{28FAE0E4-98FA-4026-8AC9-CB8CC19002D9}">
      <dgm:prSet/>
      <dgm:spPr/>
      <dgm:t>
        <a:bodyPr/>
        <a:lstStyle/>
        <a:p>
          <a:endParaRPr lang="zh-CN" altLang="en-US"/>
        </a:p>
      </dgm:t>
    </dgm:pt>
    <dgm:pt modelId="{AADA274F-50D2-462C-95E6-939364CCE464}" type="sibTrans" cxnId="{28FAE0E4-98FA-4026-8AC9-CB8CC19002D9}">
      <dgm:prSet/>
      <dgm:spPr/>
      <dgm:t>
        <a:bodyPr/>
        <a:lstStyle/>
        <a:p>
          <a:endParaRPr lang="zh-CN" altLang="en-US"/>
        </a:p>
      </dgm:t>
    </dgm:pt>
    <dgm:pt modelId="{7419265B-D6A1-4962-8692-EED07CC916E6}" type="pres">
      <dgm:prSet presAssocID="{EB1FBFCF-AC47-4E4D-AD3C-2D2B14EE448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0AEF8767-2456-4ADA-8435-8D4AF885DDCC}" type="pres">
      <dgm:prSet presAssocID="{EB1FBFCF-AC47-4E4D-AD3C-2D2B14EE4483}" presName="Name1" presStyleCnt="0"/>
      <dgm:spPr/>
    </dgm:pt>
    <dgm:pt modelId="{88759235-6217-4641-BC16-376F0AB8A331}" type="pres">
      <dgm:prSet presAssocID="{EB1FBFCF-AC47-4E4D-AD3C-2D2B14EE4483}" presName="cycle" presStyleCnt="0"/>
      <dgm:spPr/>
    </dgm:pt>
    <dgm:pt modelId="{299243A7-996C-432F-B909-F37009788E9F}" type="pres">
      <dgm:prSet presAssocID="{EB1FBFCF-AC47-4E4D-AD3C-2D2B14EE4483}" presName="srcNode" presStyleLbl="node1" presStyleIdx="0" presStyleCnt="2"/>
      <dgm:spPr/>
    </dgm:pt>
    <dgm:pt modelId="{E97D6896-C6D7-43BA-A847-9C03FD7DA243}" type="pres">
      <dgm:prSet presAssocID="{EB1FBFCF-AC47-4E4D-AD3C-2D2B14EE4483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19DEAB36-A73E-4E34-8E2D-D9700BF1A0DF}" type="pres">
      <dgm:prSet presAssocID="{EB1FBFCF-AC47-4E4D-AD3C-2D2B14EE4483}" presName="extraNode" presStyleLbl="node1" presStyleIdx="0" presStyleCnt="2"/>
      <dgm:spPr/>
    </dgm:pt>
    <dgm:pt modelId="{08129454-CA03-47C5-BAFB-00D2ADC81EE3}" type="pres">
      <dgm:prSet presAssocID="{EB1FBFCF-AC47-4E4D-AD3C-2D2B14EE4483}" presName="dstNode" presStyleLbl="node1" presStyleIdx="0" presStyleCnt="2"/>
      <dgm:spPr/>
    </dgm:pt>
    <dgm:pt modelId="{659EFA9F-DC98-494F-BB74-DC857412B941}" type="pres">
      <dgm:prSet presAssocID="{7FB65A3A-43BC-401E-BF7A-91729D104EAD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0E2D42-FEC3-4A2F-AF4B-A4C02E028DB5}" type="pres">
      <dgm:prSet presAssocID="{7FB65A3A-43BC-401E-BF7A-91729D104EAD}" presName="accent_1" presStyleCnt="0"/>
      <dgm:spPr/>
    </dgm:pt>
    <dgm:pt modelId="{847BA3CB-0443-4E82-8A13-13A54F200002}" type="pres">
      <dgm:prSet presAssocID="{7FB65A3A-43BC-401E-BF7A-91729D104EAD}" presName="accentRepeatNode" presStyleLbl="solidFgAcc1" presStyleIdx="0" presStyleCnt="2"/>
      <dgm:spPr/>
    </dgm:pt>
    <dgm:pt modelId="{189F72AF-A11C-46E3-89F8-B070A27F1918}" type="pres">
      <dgm:prSet presAssocID="{D433263A-5639-46D1-A07D-C1B17FE42243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FE1CE4-5D9B-4F1B-8F14-0DB2257C5492}" type="pres">
      <dgm:prSet presAssocID="{D433263A-5639-46D1-A07D-C1B17FE42243}" presName="accent_2" presStyleCnt="0"/>
      <dgm:spPr/>
    </dgm:pt>
    <dgm:pt modelId="{65075A6A-72AD-4A05-9984-C6CEB46711A8}" type="pres">
      <dgm:prSet presAssocID="{D433263A-5639-46D1-A07D-C1B17FE42243}" presName="accentRepeatNode" presStyleLbl="solidFgAcc1" presStyleIdx="1" presStyleCnt="2"/>
      <dgm:spPr/>
    </dgm:pt>
  </dgm:ptLst>
  <dgm:cxnLst>
    <dgm:cxn modelId="{730118F6-34DB-448C-9153-404EF3811BBA}" srcId="{EB1FBFCF-AC47-4E4D-AD3C-2D2B14EE4483}" destId="{7FB65A3A-43BC-401E-BF7A-91729D104EAD}" srcOrd="0" destOrd="0" parTransId="{1CFFD47E-17B9-412F-9BD3-2017D6981429}" sibTransId="{43A8912B-705A-48A4-9724-56A470680AAB}"/>
    <dgm:cxn modelId="{06FFD7A2-07B6-4332-89AB-0B12BED1A190}" type="presOf" srcId="{EB1FBFCF-AC47-4E4D-AD3C-2D2B14EE4483}" destId="{7419265B-D6A1-4962-8692-EED07CC916E6}" srcOrd="0" destOrd="0" presId="urn:microsoft.com/office/officeart/2008/layout/VerticalCurvedList"/>
    <dgm:cxn modelId="{C80716DD-28BA-4D99-A01F-11E9753EF383}" type="presOf" srcId="{43A8912B-705A-48A4-9724-56A470680AAB}" destId="{E97D6896-C6D7-43BA-A847-9C03FD7DA243}" srcOrd="0" destOrd="0" presId="urn:microsoft.com/office/officeart/2008/layout/VerticalCurvedList"/>
    <dgm:cxn modelId="{28FAE0E4-98FA-4026-8AC9-CB8CC19002D9}" srcId="{EB1FBFCF-AC47-4E4D-AD3C-2D2B14EE4483}" destId="{D433263A-5639-46D1-A07D-C1B17FE42243}" srcOrd="1" destOrd="0" parTransId="{601D1994-8290-4619-AE13-E047AF416B98}" sibTransId="{AADA274F-50D2-462C-95E6-939364CCE464}"/>
    <dgm:cxn modelId="{B132D6AF-FEA4-4852-8061-EC872545E100}" type="presOf" srcId="{D433263A-5639-46D1-A07D-C1B17FE42243}" destId="{189F72AF-A11C-46E3-89F8-B070A27F1918}" srcOrd="0" destOrd="0" presId="urn:microsoft.com/office/officeart/2008/layout/VerticalCurvedList"/>
    <dgm:cxn modelId="{27CDDA62-1790-4307-B9CD-8DD1511DA245}" type="presOf" srcId="{7FB65A3A-43BC-401E-BF7A-91729D104EAD}" destId="{659EFA9F-DC98-494F-BB74-DC857412B941}" srcOrd="0" destOrd="0" presId="urn:microsoft.com/office/officeart/2008/layout/VerticalCurvedList"/>
    <dgm:cxn modelId="{972E2DC3-22B3-441E-8401-43B74813ED51}" type="presParOf" srcId="{7419265B-D6A1-4962-8692-EED07CC916E6}" destId="{0AEF8767-2456-4ADA-8435-8D4AF885DDCC}" srcOrd="0" destOrd="0" presId="urn:microsoft.com/office/officeart/2008/layout/VerticalCurvedList"/>
    <dgm:cxn modelId="{24F6263F-9495-4A97-BAB9-5FF72B22AC37}" type="presParOf" srcId="{0AEF8767-2456-4ADA-8435-8D4AF885DDCC}" destId="{88759235-6217-4641-BC16-376F0AB8A331}" srcOrd="0" destOrd="0" presId="urn:microsoft.com/office/officeart/2008/layout/VerticalCurvedList"/>
    <dgm:cxn modelId="{87C2C59D-7A9B-4847-8473-1AD46B6746DC}" type="presParOf" srcId="{88759235-6217-4641-BC16-376F0AB8A331}" destId="{299243A7-996C-432F-B909-F37009788E9F}" srcOrd="0" destOrd="0" presId="urn:microsoft.com/office/officeart/2008/layout/VerticalCurvedList"/>
    <dgm:cxn modelId="{A8465DBD-7D48-42EB-8558-68EA6C47672C}" type="presParOf" srcId="{88759235-6217-4641-BC16-376F0AB8A331}" destId="{E97D6896-C6D7-43BA-A847-9C03FD7DA243}" srcOrd="1" destOrd="0" presId="urn:microsoft.com/office/officeart/2008/layout/VerticalCurvedList"/>
    <dgm:cxn modelId="{5E964212-3A4B-4648-AFB4-79BFDCA604EE}" type="presParOf" srcId="{88759235-6217-4641-BC16-376F0AB8A331}" destId="{19DEAB36-A73E-4E34-8E2D-D9700BF1A0DF}" srcOrd="2" destOrd="0" presId="urn:microsoft.com/office/officeart/2008/layout/VerticalCurvedList"/>
    <dgm:cxn modelId="{72C75AE7-716D-4F4E-8A35-3574C98D5DE6}" type="presParOf" srcId="{88759235-6217-4641-BC16-376F0AB8A331}" destId="{08129454-CA03-47C5-BAFB-00D2ADC81EE3}" srcOrd="3" destOrd="0" presId="urn:microsoft.com/office/officeart/2008/layout/VerticalCurvedList"/>
    <dgm:cxn modelId="{5086E393-F4BB-4119-A2D2-001B084DD29E}" type="presParOf" srcId="{0AEF8767-2456-4ADA-8435-8D4AF885DDCC}" destId="{659EFA9F-DC98-494F-BB74-DC857412B941}" srcOrd="1" destOrd="0" presId="urn:microsoft.com/office/officeart/2008/layout/VerticalCurvedList"/>
    <dgm:cxn modelId="{59ADCE79-A5C5-4769-A33F-265DADB9F895}" type="presParOf" srcId="{0AEF8767-2456-4ADA-8435-8D4AF885DDCC}" destId="{DF0E2D42-FEC3-4A2F-AF4B-A4C02E028DB5}" srcOrd="2" destOrd="0" presId="urn:microsoft.com/office/officeart/2008/layout/VerticalCurvedList"/>
    <dgm:cxn modelId="{3A5321DE-EC83-4CF6-BA15-33610615A251}" type="presParOf" srcId="{DF0E2D42-FEC3-4A2F-AF4B-A4C02E028DB5}" destId="{847BA3CB-0443-4E82-8A13-13A54F200002}" srcOrd="0" destOrd="0" presId="urn:microsoft.com/office/officeart/2008/layout/VerticalCurvedList"/>
    <dgm:cxn modelId="{2F0B1082-01FF-48A3-AF19-740E9EA556DC}" type="presParOf" srcId="{0AEF8767-2456-4ADA-8435-8D4AF885DDCC}" destId="{189F72AF-A11C-46E3-89F8-B070A27F1918}" srcOrd="3" destOrd="0" presId="urn:microsoft.com/office/officeart/2008/layout/VerticalCurvedList"/>
    <dgm:cxn modelId="{74ED86F7-A423-4BDF-941B-463DA39A29A1}" type="presParOf" srcId="{0AEF8767-2456-4ADA-8435-8D4AF885DDCC}" destId="{0EFE1CE4-5D9B-4F1B-8F14-0DB2257C5492}" srcOrd="4" destOrd="0" presId="urn:microsoft.com/office/officeart/2008/layout/VerticalCurvedList"/>
    <dgm:cxn modelId="{1B95A59A-6AC9-4A60-B7FA-791C0ECD5C7D}" type="presParOf" srcId="{0EFE1CE4-5D9B-4F1B-8F14-0DB2257C5492}" destId="{65075A6A-72AD-4A05-9984-C6CEB46711A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B1FBFCF-AC47-4E4D-AD3C-2D2B14EE448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FB65A3A-43BC-401E-BF7A-91729D104EAD}">
      <dgm:prSet phldrT="[文本]"/>
      <dgm:spPr/>
      <dgm:t>
        <a:bodyPr/>
        <a:lstStyle/>
        <a:p>
          <a:r>
            <a:rPr lang="zh-CN" altLang="en-US" dirty="0" smtClean="0"/>
            <a:t>插件管理：安装、卸载、更新</a:t>
          </a:r>
          <a:endParaRPr lang="zh-CN" altLang="en-US" dirty="0"/>
        </a:p>
      </dgm:t>
    </dgm:pt>
    <dgm:pt modelId="{1CFFD47E-17B9-412F-9BD3-2017D6981429}" type="parTrans" cxnId="{730118F6-34DB-448C-9153-404EF3811BBA}">
      <dgm:prSet/>
      <dgm:spPr/>
      <dgm:t>
        <a:bodyPr/>
        <a:lstStyle/>
        <a:p>
          <a:endParaRPr lang="zh-CN" altLang="en-US"/>
        </a:p>
      </dgm:t>
    </dgm:pt>
    <dgm:pt modelId="{43A8912B-705A-48A4-9724-56A470680AAB}" type="sibTrans" cxnId="{730118F6-34DB-448C-9153-404EF3811BBA}">
      <dgm:prSet/>
      <dgm:spPr/>
      <dgm:t>
        <a:bodyPr/>
        <a:lstStyle/>
        <a:p>
          <a:endParaRPr lang="zh-CN" altLang="en-US"/>
        </a:p>
      </dgm:t>
    </dgm:pt>
    <dgm:pt modelId="{D433263A-5639-46D1-A07D-C1B17FE42243}">
      <dgm:prSet phldrT="[文本]"/>
      <dgm:spPr/>
      <dgm:t>
        <a:bodyPr/>
        <a:lstStyle/>
        <a:p>
          <a:r>
            <a:rPr lang="en-US" altLang="zh-CN" dirty="0" smtClean="0"/>
            <a:t>Intent</a:t>
          </a:r>
          <a:r>
            <a:rPr lang="zh-CN" altLang="en-US" dirty="0" smtClean="0"/>
            <a:t>解析匹配：解析为</a:t>
          </a:r>
          <a:r>
            <a:rPr lang="en-US" altLang="zh-CN" dirty="0" smtClean="0"/>
            <a:t>Service</a:t>
          </a:r>
          <a:r>
            <a:rPr lang="zh-CN" altLang="en-US" dirty="0" smtClean="0"/>
            <a:t>、</a:t>
          </a:r>
          <a:r>
            <a:rPr lang="en-US" altLang="zh-CN" dirty="0" smtClean="0"/>
            <a:t>Activity</a:t>
          </a:r>
          <a:r>
            <a:rPr lang="zh-CN" altLang="en-US" dirty="0" smtClean="0"/>
            <a:t>等</a:t>
          </a:r>
          <a:endParaRPr lang="zh-CN" altLang="en-US" dirty="0"/>
        </a:p>
      </dgm:t>
    </dgm:pt>
    <dgm:pt modelId="{601D1994-8290-4619-AE13-E047AF416B98}" type="parTrans" cxnId="{28FAE0E4-98FA-4026-8AC9-CB8CC19002D9}">
      <dgm:prSet/>
      <dgm:spPr/>
      <dgm:t>
        <a:bodyPr/>
        <a:lstStyle/>
        <a:p>
          <a:endParaRPr lang="zh-CN" altLang="en-US"/>
        </a:p>
      </dgm:t>
    </dgm:pt>
    <dgm:pt modelId="{AADA274F-50D2-462C-95E6-939364CCE464}" type="sibTrans" cxnId="{28FAE0E4-98FA-4026-8AC9-CB8CC19002D9}">
      <dgm:prSet/>
      <dgm:spPr/>
      <dgm:t>
        <a:bodyPr/>
        <a:lstStyle/>
        <a:p>
          <a:endParaRPr lang="zh-CN" altLang="en-US"/>
        </a:p>
      </dgm:t>
    </dgm:pt>
    <dgm:pt modelId="{9B6242BD-1E4E-4B47-858F-2582B85C9A53}">
      <dgm:prSet/>
      <dgm:spPr/>
      <dgm:t>
        <a:bodyPr/>
        <a:lstStyle/>
        <a:p>
          <a:r>
            <a:rPr lang="zh-CN" altLang="en-US" dirty="0" smtClean="0"/>
            <a:t>包解析：</a:t>
          </a:r>
          <a:r>
            <a:rPr lang="en-US" altLang="zh-CN" dirty="0" err="1" smtClean="0"/>
            <a:t>PackageInfo</a:t>
          </a:r>
          <a:r>
            <a:rPr lang="zh-CN" altLang="en-US" dirty="0" smtClean="0"/>
            <a:t>等的解析、查询</a:t>
          </a:r>
          <a:endParaRPr lang="zh-CN" altLang="en-US" dirty="0"/>
        </a:p>
      </dgm:t>
    </dgm:pt>
    <dgm:pt modelId="{97B23B6D-4360-4906-80CA-32FAD6E80763}" type="parTrans" cxnId="{5057847A-05E1-4CD4-B847-F5E50288B198}">
      <dgm:prSet/>
      <dgm:spPr/>
      <dgm:t>
        <a:bodyPr/>
        <a:lstStyle/>
        <a:p>
          <a:endParaRPr lang="zh-CN" altLang="en-US"/>
        </a:p>
      </dgm:t>
    </dgm:pt>
    <dgm:pt modelId="{485168E6-A79C-42A1-9AA3-4260665CF7AF}" type="sibTrans" cxnId="{5057847A-05E1-4CD4-B847-F5E50288B198}">
      <dgm:prSet/>
      <dgm:spPr/>
      <dgm:t>
        <a:bodyPr/>
        <a:lstStyle/>
        <a:p>
          <a:endParaRPr lang="zh-CN" altLang="en-US"/>
        </a:p>
      </dgm:t>
    </dgm:pt>
    <dgm:pt modelId="{7419265B-D6A1-4962-8692-EED07CC916E6}" type="pres">
      <dgm:prSet presAssocID="{EB1FBFCF-AC47-4E4D-AD3C-2D2B14EE448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0AEF8767-2456-4ADA-8435-8D4AF885DDCC}" type="pres">
      <dgm:prSet presAssocID="{EB1FBFCF-AC47-4E4D-AD3C-2D2B14EE4483}" presName="Name1" presStyleCnt="0"/>
      <dgm:spPr/>
    </dgm:pt>
    <dgm:pt modelId="{88759235-6217-4641-BC16-376F0AB8A331}" type="pres">
      <dgm:prSet presAssocID="{EB1FBFCF-AC47-4E4D-AD3C-2D2B14EE4483}" presName="cycle" presStyleCnt="0"/>
      <dgm:spPr/>
    </dgm:pt>
    <dgm:pt modelId="{299243A7-996C-432F-B909-F37009788E9F}" type="pres">
      <dgm:prSet presAssocID="{EB1FBFCF-AC47-4E4D-AD3C-2D2B14EE4483}" presName="srcNode" presStyleLbl="node1" presStyleIdx="0" presStyleCnt="3"/>
      <dgm:spPr/>
    </dgm:pt>
    <dgm:pt modelId="{E97D6896-C6D7-43BA-A847-9C03FD7DA243}" type="pres">
      <dgm:prSet presAssocID="{EB1FBFCF-AC47-4E4D-AD3C-2D2B14EE4483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19DEAB36-A73E-4E34-8E2D-D9700BF1A0DF}" type="pres">
      <dgm:prSet presAssocID="{EB1FBFCF-AC47-4E4D-AD3C-2D2B14EE4483}" presName="extraNode" presStyleLbl="node1" presStyleIdx="0" presStyleCnt="3"/>
      <dgm:spPr/>
    </dgm:pt>
    <dgm:pt modelId="{08129454-CA03-47C5-BAFB-00D2ADC81EE3}" type="pres">
      <dgm:prSet presAssocID="{EB1FBFCF-AC47-4E4D-AD3C-2D2B14EE4483}" presName="dstNode" presStyleLbl="node1" presStyleIdx="0" presStyleCnt="3"/>
      <dgm:spPr/>
    </dgm:pt>
    <dgm:pt modelId="{659EFA9F-DC98-494F-BB74-DC857412B941}" type="pres">
      <dgm:prSet presAssocID="{7FB65A3A-43BC-401E-BF7A-91729D104EAD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0E2D42-FEC3-4A2F-AF4B-A4C02E028DB5}" type="pres">
      <dgm:prSet presAssocID="{7FB65A3A-43BC-401E-BF7A-91729D104EAD}" presName="accent_1" presStyleCnt="0"/>
      <dgm:spPr/>
    </dgm:pt>
    <dgm:pt modelId="{847BA3CB-0443-4E82-8A13-13A54F200002}" type="pres">
      <dgm:prSet presAssocID="{7FB65A3A-43BC-401E-BF7A-91729D104EAD}" presName="accentRepeatNode" presStyleLbl="solidFgAcc1" presStyleIdx="0" presStyleCnt="3"/>
      <dgm:spPr/>
    </dgm:pt>
    <dgm:pt modelId="{189F72AF-A11C-46E3-89F8-B070A27F1918}" type="pres">
      <dgm:prSet presAssocID="{D433263A-5639-46D1-A07D-C1B17FE42243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FE1CE4-5D9B-4F1B-8F14-0DB2257C5492}" type="pres">
      <dgm:prSet presAssocID="{D433263A-5639-46D1-A07D-C1B17FE42243}" presName="accent_2" presStyleCnt="0"/>
      <dgm:spPr/>
    </dgm:pt>
    <dgm:pt modelId="{65075A6A-72AD-4A05-9984-C6CEB46711A8}" type="pres">
      <dgm:prSet presAssocID="{D433263A-5639-46D1-A07D-C1B17FE42243}" presName="accentRepeatNode" presStyleLbl="solidFgAcc1" presStyleIdx="1" presStyleCnt="3"/>
      <dgm:spPr/>
    </dgm:pt>
    <dgm:pt modelId="{2A94EC6D-CFCF-4607-88BC-BCF59564656A}" type="pres">
      <dgm:prSet presAssocID="{9B6242BD-1E4E-4B47-858F-2582B85C9A53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C57DF3-F6A7-4210-A96C-47C7603C485C}" type="pres">
      <dgm:prSet presAssocID="{9B6242BD-1E4E-4B47-858F-2582B85C9A53}" presName="accent_3" presStyleCnt="0"/>
      <dgm:spPr/>
    </dgm:pt>
    <dgm:pt modelId="{BDDFA968-E41E-4303-9E87-243265526167}" type="pres">
      <dgm:prSet presAssocID="{9B6242BD-1E4E-4B47-858F-2582B85C9A53}" presName="accentRepeatNode" presStyleLbl="solidFgAcc1" presStyleIdx="2" presStyleCnt="3"/>
      <dgm:spPr/>
    </dgm:pt>
  </dgm:ptLst>
  <dgm:cxnLst>
    <dgm:cxn modelId="{730118F6-34DB-448C-9153-404EF3811BBA}" srcId="{EB1FBFCF-AC47-4E4D-AD3C-2D2B14EE4483}" destId="{7FB65A3A-43BC-401E-BF7A-91729D104EAD}" srcOrd="0" destOrd="0" parTransId="{1CFFD47E-17B9-412F-9BD3-2017D6981429}" sibTransId="{43A8912B-705A-48A4-9724-56A470680AAB}"/>
    <dgm:cxn modelId="{DE866148-A65B-49C6-B022-9E0ACECB528E}" type="presOf" srcId="{EB1FBFCF-AC47-4E4D-AD3C-2D2B14EE4483}" destId="{7419265B-D6A1-4962-8692-EED07CC916E6}" srcOrd="0" destOrd="0" presId="urn:microsoft.com/office/officeart/2008/layout/VerticalCurvedList"/>
    <dgm:cxn modelId="{82624526-5856-4C51-97FF-7DDFF8E8E4F0}" type="presOf" srcId="{7FB65A3A-43BC-401E-BF7A-91729D104EAD}" destId="{659EFA9F-DC98-494F-BB74-DC857412B941}" srcOrd="0" destOrd="0" presId="urn:microsoft.com/office/officeart/2008/layout/VerticalCurvedList"/>
    <dgm:cxn modelId="{28FAE0E4-98FA-4026-8AC9-CB8CC19002D9}" srcId="{EB1FBFCF-AC47-4E4D-AD3C-2D2B14EE4483}" destId="{D433263A-5639-46D1-A07D-C1B17FE42243}" srcOrd="1" destOrd="0" parTransId="{601D1994-8290-4619-AE13-E047AF416B98}" sibTransId="{AADA274F-50D2-462C-95E6-939364CCE464}"/>
    <dgm:cxn modelId="{94C8BD15-E528-4F8B-A83E-6E22CE40CFFC}" type="presOf" srcId="{D433263A-5639-46D1-A07D-C1B17FE42243}" destId="{189F72AF-A11C-46E3-89F8-B070A27F1918}" srcOrd="0" destOrd="0" presId="urn:microsoft.com/office/officeart/2008/layout/VerticalCurvedList"/>
    <dgm:cxn modelId="{2D63CCBE-AB28-497F-9488-A2936B222438}" type="presOf" srcId="{9B6242BD-1E4E-4B47-858F-2582B85C9A53}" destId="{2A94EC6D-CFCF-4607-88BC-BCF59564656A}" srcOrd="0" destOrd="0" presId="urn:microsoft.com/office/officeart/2008/layout/VerticalCurvedList"/>
    <dgm:cxn modelId="{08CA6CC5-B634-4B79-B838-2CE0F7F52A28}" type="presOf" srcId="{43A8912B-705A-48A4-9724-56A470680AAB}" destId="{E97D6896-C6D7-43BA-A847-9C03FD7DA243}" srcOrd="0" destOrd="0" presId="urn:microsoft.com/office/officeart/2008/layout/VerticalCurvedList"/>
    <dgm:cxn modelId="{5057847A-05E1-4CD4-B847-F5E50288B198}" srcId="{EB1FBFCF-AC47-4E4D-AD3C-2D2B14EE4483}" destId="{9B6242BD-1E4E-4B47-858F-2582B85C9A53}" srcOrd="2" destOrd="0" parTransId="{97B23B6D-4360-4906-80CA-32FAD6E80763}" sibTransId="{485168E6-A79C-42A1-9AA3-4260665CF7AF}"/>
    <dgm:cxn modelId="{1D3E9D33-78B6-4EA0-9840-D3D0F0A3964A}" type="presParOf" srcId="{7419265B-D6A1-4962-8692-EED07CC916E6}" destId="{0AEF8767-2456-4ADA-8435-8D4AF885DDCC}" srcOrd="0" destOrd="0" presId="urn:microsoft.com/office/officeart/2008/layout/VerticalCurvedList"/>
    <dgm:cxn modelId="{A3CFE42C-48BB-4D52-BFFD-E7259188C3EF}" type="presParOf" srcId="{0AEF8767-2456-4ADA-8435-8D4AF885DDCC}" destId="{88759235-6217-4641-BC16-376F0AB8A331}" srcOrd="0" destOrd="0" presId="urn:microsoft.com/office/officeart/2008/layout/VerticalCurvedList"/>
    <dgm:cxn modelId="{5C9F196C-F737-4166-B733-49940032A72E}" type="presParOf" srcId="{88759235-6217-4641-BC16-376F0AB8A331}" destId="{299243A7-996C-432F-B909-F37009788E9F}" srcOrd="0" destOrd="0" presId="urn:microsoft.com/office/officeart/2008/layout/VerticalCurvedList"/>
    <dgm:cxn modelId="{7FD781E6-E462-4875-B738-B3C13F15C14D}" type="presParOf" srcId="{88759235-6217-4641-BC16-376F0AB8A331}" destId="{E97D6896-C6D7-43BA-A847-9C03FD7DA243}" srcOrd="1" destOrd="0" presId="urn:microsoft.com/office/officeart/2008/layout/VerticalCurvedList"/>
    <dgm:cxn modelId="{4E7E45F9-2028-47EB-902D-57EECE042AB0}" type="presParOf" srcId="{88759235-6217-4641-BC16-376F0AB8A331}" destId="{19DEAB36-A73E-4E34-8E2D-D9700BF1A0DF}" srcOrd="2" destOrd="0" presId="urn:microsoft.com/office/officeart/2008/layout/VerticalCurvedList"/>
    <dgm:cxn modelId="{ACC9530D-8625-4A8D-B8A0-173C16C5F4DA}" type="presParOf" srcId="{88759235-6217-4641-BC16-376F0AB8A331}" destId="{08129454-CA03-47C5-BAFB-00D2ADC81EE3}" srcOrd="3" destOrd="0" presId="urn:microsoft.com/office/officeart/2008/layout/VerticalCurvedList"/>
    <dgm:cxn modelId="{B43D1978-739E-47FF-814F-1EF94C7176DF}" type="presParOf" srcId="{0AEF8767-2456-4ADA-8435-8D4AF885DDCC}" destId="{659EFA9F-DC98-494F-BB74-DC857412B941}" srcOrd="1" destOrd="0" presId="urn:microsoft.com/office/officeart/2008/layout/VerticalCurvedList"/>
    <dgm:cxn modelId="{2CDDBD8C-46B4-4E01-A0E0-1C44E37208E3}" type="presParOf" srcId="{0AEF8767-2456-4ADA-8435-8D4AF885DDCC}" destId="{DF0E2D42-FEC3-4A2F-AF4B-A4C02E028DB5}" srcOrd="2" destOrd="0" presId="urn:microsoft.com/office/officeart/2008/layout/VerticalCurvedList"/>
    <dgm:cxn modelId="{57E64B08-F89C-44C2-943F-2AAE5CC5BB71}" type="presParOf" srcId="{DF0E2D42-FEC3-4A2F-AF4B-A4C02E028DB5}" destId="{847BA3CB-0443-4E82-8A13-13A54F200002}" srcOrd="0" destOrd="0" presId="urn:microsoft.com/office/officeart/2008/layout/VerticalCurvedList"/>
    <dgm:cxn modelId="{9D4F49F0-D301-434C-A0FE-00EC4AFCF095}" type="presParOf" srcId="{0AEF8767-2456-4ADA-8435-8D4AF885DDCC}" destId="{189F72AF-A11C-46E3-89F8-B070A27F1918}" srcOrd="3" destOrd="0" presId="urn:microsoft.com/office/officeart/2008/layout/VerticalCurvedList"/>
    <dgm:cxn modelId="{7EEDB6E7-00D2-4072-B0C2-6AD73F6A3102}" type="presParOf" srcId="{0AEF8767-2456-4ADA-8435-8D4AF885DDCC}" destId="{0EFE1CE4-5D9B-4F1B-8F14-0DB2257C5492}" srcOrd="4" destOrd="0" presId="urn:microsoft.com/office/officeart/2008/layout/VerticalCurvedList"/>
    <dgm:cxn modelId="{DC189112-7633-4C18-8B1A-4ED6CC955212}" type="presParOf" srcId="{0EFE1CE4-5D9B-4F1B-8F14-0DB2257C5492}" destId="{65075A6A-72AD-4A05-9984-C6CEB46711A8}" srcOrd="0" destOrd="0" presId="urn:microsoft.com/office/officeart/2008/layout/VerticalCurvedList"/>
    <dgm:cxn modelId="{F3A629AE-8422-4957-9630-759824B92902}" type="presParOf" srcId="{0AEF8767-2456-4ADA-8435-8D4AF885DDCC}" destId="{2A94EC6D-CFCF-4607-88BC-BCF59564656A}" srcOrd="5" destOrd="0" presId="urn:microsoft.com/office/officeart/2008/layout/VerticalCurvedList"/>
    <dgm:cxn modelId="{0045257B-CE33-4864-B4A9-4FF3E6C7CF1E}" type="presParOf" srcId="{0AEF8767-2456-4ADA-8435-8D4AF885DDCC}" destId="{66C57DF3-F6A7-4210-A96C-47C7603C485C}" srcOrd="6" destOrd="0" presId="urn:microsoft.com/office/officeart/2008/layout/VerticalCurvedList"/>
    <dgm:cxn modelId="{6DFB5BFF-3F2F-4553-8D61-7D7F5D9112F4}" type="presParOf" srcId="{66C57DF3-F6A7-4210-A96C-47C7603C485C}" destId="{BDDFA968-E41E-4303-9E87-24326552616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B1FBFCF-AC47-4E4D-AD3C-2D2B14EE448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FB65A3A-43BC-401E-BF7A-91729D104EAD}">
      <dgm:prSet phldrT="[文本]"/>
      <dgm:spPr/>
      <dgm:t>
        <a:bodyPr/>
        <a:lstStyle/>
        <a:p>
          <a:r>
            <a:rPr lang="zh-CN" altLang="en-US" dirty="0" smtClean="0"/>
            <a:t>进程管理：插件进程分配</a:t>
          </a:r>
          <a:endParaRPr lang="zh-CN" altLang="en-US" dirty="0"/>
        </a:p>
      </dgm:t>
    </dgm:pt>
    <dgm:pt modelId="{1CFFD47E-17B9-412F-9BD3-2017D6981429}" type="parTrans" cxnId="{730118F6-34DB-448C-9153-404EF3811BBA}">
      <dgm:prSet/>
      <dgm:spPr/>
      <dgm:t>
        <a:bodyPr/>
        <a:lstStyle/>
        <a:p>
          <a:endParaRPr lang="zh-CN" altLang="en-US"/>
        </a:p>
      </dgm:t>
    </dgm:pt>
    <dgm:pt modelId="{43A8912B-705A-48A4-9724-56A470680AAB}" type="sibTrans" cxnId="{730118F6-34DB-448C-9153-404EF3811BBA}">
      <dgm:prSet/>
      <dgm:spPr/>
      <dgm:t>
        <a:bodyPr/>
        <a:lstStyle/>
        <a:p>
          <a:endParaRPr lang="zh-CN" altLang="en-US"/>
        </a:p>
      </dgm:t>
    </dgm:pt>
    <dgm:pt modelId="{D433263A-5639-46D1-A07D-C1B17FE42243}">
      <dgm:prSet phldrT="[文本]"/>
      <dgm:spPr/>
      <dgm:t>
        <a:bodyPr/>
        <a:lstStyle/>
        <a:p>
          <a:r>
            <a:rPr lang="en-US" altLang="zh-CN" dirty="0" smtClean="0"/>
            <a:t>Stub</a:t>
          </a:r>
          <a:r>
            <a:rPr lang="zh-CN" altLang="en-US" dirty="0" smtClean="0"/>
            <a:t>组件分配：</a:t>
          </a:r>
          <a:r>
            <a:rPr lang="en-US" altLang="zh-CN" dirty="0" smtClean="0"/>
            <a:t>Activity</a:t>
          </a:r>
          <a:r>
            <a:rPr lang="zh-CN" altLang="en-US" dirty="0" smtClean="0"/>
            <a:t>、</a:t>
          </a:r>
          <a:r>
            <a:rPr lang="en-US" altLang="zh-CN" dirty="0" smtClean="0"/>
            <a:t>Service</a:t>
          </a:r>
          <a:endParaRPr lang="zh-CN" altLang="en-US" dirty="0"/>
        </a:p>
      </dgm:t>
    </dgm:pt>
    <dgm:pt modelId="{601D1994-8290-4619-AE13-E047AF416B98}" type="parTrans" cxnId="{28FAE0E4-98FA-4026-8AC9-CB8CC19002D9}">
      <dgm:prSet/>
      <dgm:spPr/>
      <dgm:t>
        <a:bodyPr/>
        <a:lstStyle/>
        <a:p>
          <a:endParaRPr lang="zh-CN" altLang="en-US"/>
        </a:p>
      </dgm:t>
    </dgm:pt>
    <dgm:pt modelId="{AADA274F-50D2-462C-95E6-939364CCE464}" type="sibTrans" cxnId="{28FAE0E4-98FA-4026-8AC9-CB8CC19002D9}">
      <dgm:prSet/>
      <dgm:spPr/>
      <dgm:t>
        <a:bodyPr/>
        <a:lstStyle/>
        <a:p>
          <a:endParaRPr lang="zh-CN" altLang="en-US"/>
        </a:p>
      </dgm:t>
    </dgm:pt>
    <dgm:pt modelId="{9B6242BD-1E4E-4B47-858F-2582B85C9A53}">
      <dgm:prSet/>
      <dgm:spPr/>
      <dgm:t>
        <a:bodyPr/>
        <a:lstStyle/>
        <a:p>
          <a:r>
            <a:rPr lang="zh-CN" altLang="en-US" dirty="0" smtClean="0"/>
            <a:t>进程</a:t>
          </a:r>
          <a:r>
            <a:rPr lang="en-US" altLang="zh-CN" dirty="0" smtClean="0"/>
            <a:t>GC</a:t>
          </a:r>
          <a:r>
            <a:rPr lang="zh-CN" altLang="en-US" dirty="0" smtClean="0"/>
            <a:t>：空进程回收</a:t>
          </a:r>
          <a:endParaRPr lang="zh-CN" altLang="en-US" dirty="0"/>
        </a:p>
      </dgm:t>
    </dgm:pt>
    <dgm:pt modelId="{97B23B6D-4360-4906-80CA-32FAD6E80763}" type="parTrans" cxnId="{5057847A-05E1-4CD4-B847-F5E50288B198}">
      <dgm:prSet/>
      <dgm:spPr/>
      <dgm:t>
        <a:bodyPr/>
        <a:lstStyle/>
        <a:p>
          <a:endParaRPr lang="zh-CN" altLang="en-US"/>
        </a:p>
      </dgm:t>
    </dgm:pt>
    <dgm:pt modelId="{485168E6-A79C-42A1-9AA3-4260665CF7AF}" type="sibTrans" cxnId="{5057847A-05E1-4CD4-B847-F5E50288B198}">
      <dgm:prSet/>
      <dgm:spPr/>
      <dgm:t>
        <a:bodyPr/>
        <a:lstStyle/>
        <a:p>
          <a:endParaRPr lang="zh-CN" altLang="en-US"/>
        </a:p>
      </dgm:t>
    </dgm:pt>
    <dgm:pt modelId="{7419265B-D6A1-4962-8692-EED07CC916E6}" type="pres">
      <dgm:prSet presAssocID="{EB1FBFCF-AC47-4E4D-AD3C-2D2B14EE448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0AEF8767-2456-4ADA-8435-8D4AF885DDCC}" type="pres">
      <dgm:prSet presAssocID="{EB1FBFCF-AC47-4E4D-AD3C-2D2B14EE4483}" presName="Name1" presStyleCnt="0"/>
      <dgm:spPr/>
    </dgm:pt>
    <dgm:pt modelId="{88759235-6217-4641-BC16-376F0AB8A331}" type="pres">
      <dgm:prSet presAssocID="{EB1FBFCF-AC47-4E4D-AD3C-2D2B14EE4483}" presName="cycle" presStyleCnt="0"/>
      <dgm:spPr/>
    </dgm:pt>
    <dgm:pt modelId="{299243A7-996C-432F-B909-F37009788E9F}" type="pres">
      <dgm:prSet presAssocID="{EB1FBFCF-AC47-4E4D-AD3C-2D2B14EE4483}" presName="srcNode" presStyleLbl="node1" presStyleIdx="0" presStyleCnt="3"/>
      <dgm:spPr/>
    </dgm:pt>
    <dgm:pt modelId="{E97D6896-C6D7-43BA-A847-9C03FD7DA243}" type="pres">
      <dgm:prSet presAssocID="{EB1FBFCF-AC47-4E4D-AD3C-2D2B14EE4483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19DEAB36-A73E-4E34-8E2D-D9700BF1A0DF}" type="pres">
      <dgm:prSet presAssocID="{EB1FBFCF-AC47-4E4D-AD3C-2D2B14EE4483}" presName="extraNode" presStyleLbl="node1" presStyleIdx="0" presStyleCnt="3"/>
      <dgm:spPr/>
    </dgm:pt>
    <dgm:pt modelId="{08129454-CA03-47C5-BAFB-00D2ADC81EE3}" type="pres">
      <dgm:prSet presAssocID="{EB1FBFCF-AC47-4E4D-AD3C-2D2B14EE4483}" presName="dstNode" presStyleLbl="node1" presStyleIdx="0" presStyleCnt="3"/>
      <dgm:spPr/>
    </dgm:pt>
    <dgm:pt modelId="{659EFA9F-DC98-494F-BB74-DC857412B941}" type="pres">
      <dgm:prSet presAssocID="{7FB65A3A-43BC-401E-BF7A-91729D104EAD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0E2D42-FEC3-4A2F-AF4B-A4C02E028DB5}" type="pres">
      <dgm:prSet presAssocID="{7FB65A3A-43BC-401E-BF7A-91729D104EAD}" presName="accent_1" presStyleCnt="0"/>
      <dgm:spPr/>
    </dgm:pt>
    <dgm:pt modelId="{847BA3CB-0443-4E82-8A13-13A54F200002}" type="pres">
      <dgm:prSet presAssocID="{7FB65A3A-43BC-401E-BF7A-91729D104EAD}" presName="accentRepeatNode" presStyleLbl="solidFgAcc1" presStyleIdx="0" presStyleCnt="3"/>
      <dgm:spPr/>
    </dgm:pt>
    <dgm:pt modelId="{189F72AF-A11C-46E3-89F8-B070A27F1918}" type="pres">
      <dgm:prSet presAssocID="{D433263A-5639-46D1-A07D-C1B17FE42243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FE1CE4-5D9B-4F1B-8F14-0DB2257C5492}" type="pres">
      <dgm:prSet presAssocID="{D433263A-5639-46D1-A07D-C1B17FE42243}" presName="accent_2" presStyleCnt="0"/>
      <dgm:spPr/>
    </dgm:pt>
    <dgm:pt modelId="{65075A6A-72AD-4A05-9984-C6CEB46711A8}" type="pres">
      <dgm:prSet presAssocID="{D433263A-5639-46D1-A07D-C1B17FE42243}" presName="accentRepeatNode" presStyleLbl="solidFgAcc1" presStyleIdx="1" presStyleCnt="3"/>
      <dgm:spPr/>
    </dgm:pt>
    <dgm:pt modelId="{2A94EC6D-CFCF-4607-88BC-BCF59564656A}" type="pres">
      <dgm:prSet presAssocID="{9B6242BD-1E4E-4B47-858F-2582B85C9A53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C57DF3-F6A7-4210-A96C-47C7603C485C}" type="pres">
      <dgm:prSet presAssocID="{9B6242BD-1E4E-4B47-858F-2582B85C9A53}" presName="accent_3" presStyleCnt="0"/>
      <dgm:spPr/>
    </dgm:pt>
    <dgm:pt modelId="{BDDFA968-E41E-4303-9E87-243265526167}" type="pres">
      <dgm:prSet presAssocID="{9B6242BD-1E4E-4B47-858F-2582B85C9A53}" presName="accentRepeatNode" presStyleLbl="solidFgAcc1" presStyleIdx="2" presStyleCnt="3"/>
      <dgm:spPr/>
    </dgm:pt>
  </dgm:ptLst>
  <dgm:cxnLst>
    <dgm:cxn modelId="{B9212056-8078-4E33-A421-702223AB4AB6}" type="presOf" srcId="{7FB65A3A-43BC-401E-BF7A-91729D104EAD}" destId="{659EFA9F-DC98-494F-BB74-DC857412B941}" srcOrd="0" destOrd="0" presId="urn:microsoft.com/office/officeart/2008/layout/VerticalCurvedList"/>
    <dgm:cxn modelId="{730118F6-34DB-448C-9153-404EF3811BBA}" srcId="{EB1FBFCF-AC47-4E4D-AD3C-2D2B14EE4483}" destId="{7FB65A3A-43BC-401E-BF7A-91729D104EAD}" srcOrd="0" destOrd="0" parTransId="{1CFFD47E-17B9-412F-9BD3-2017D6981429}" sibTransId="{43A8912B-705A-48A4-9724-56A470680AAB}"/>
    <dgm:cxn modelId="{A7DCE921-ACE9-400A-A8C6-3068A786A8C9}" type="presOf" srcId="{EB1FBFCF-AC47-4E4D-AD3C-2D2B14EE4483}" destId="{7419265B-D6A1-4962-8692-EED07CC916E6}" srcOrd="0" destOrd="0" presId="urn:microsoft.com/office/officeart/2008/layout/VerticalCurvedList"/>
    <dgm:cxn modelId="{55427974-7ABC-4458-9E61-78DE9FD7DF80}" type="presOf" srcId="{43A8912B-705A-48A4-9724-56A470680AAB}" destId="{E97D6896-C6D7-43BA-A847-9C03FD7DA243}" srcOrd="0" destOrd="0" presId="urn:microsoft.com/office/officeart/2008/layout/VerticalCurvedList"/>
    <dgm:cxn modelId="{28FAE0E4-98FA-4026-8AC9-CB8CC19002D9}" srcId="{EB1FBFCF-AC47-4E4D-AD3C-2D2B14EE4483}" destId="{D433263A-5639-46D1-A07D-C1B17FE42243}" srcOrd="1" destOrd="0" parTransId="{601D1994-8290-4619-AE13-E047AF416B98}" sibTransId="{AADA274F-50D2-462C-95E6-939364CCE464}"/>
    <dgm:cxn modelId="{9FF3E871-5383-489F-89E7-719BB65C872D}" type="presOf" srcId="{9B6242BD-1E4E-4B47-858F-2582B85C9A53}" destId="{2A94EC6D-CFCF-4607-88BC-BCF59564656A}" srcOrd="0" destOrd="0" presId="urn:microsoft.com/office/officeart/2008/layout/VerticalCurvedList"/>
    <dgm:cxn modelId="{6353569A-F8DE-413A-B536-C3ED4FF31267}" type="presOf" srcId="{D433263A-5639-46D1-A07D-C1B17FE42243}" destId="{189F72AF-A11C-46E3-89F8-B070A27F1918}" srcOrd="0" destOrd="0" presId="urn:microsoft.com/office/officeart/2008/layout/VerticalCurvedList"/>
    <dgm:cxn modelId="{5057847A-05E1-4CD4-B847-F5E50288B198}" srcId="{EB1FBFCF-AC47-4E4D-AD3C-2D2B14EE4483}" destId="{9B6242BD-1E4E-4B47-858F-2582B85C9A53}" srcOrd="2" destOrd="0" parTransId="{97B23B6D-4360-4906-80CA-32FAD6E80763}" sibTransId="{485168E6-A79C-42A1-9AA3-4260665CF7AF}"/>
    <dgm:cxn modelId="{557031D7-EAA8-46F7-A32E-5E03824C3D56}" type="presParOf" srcId="{7419265B-D6A1-4962-8692-EED07CC916E6}" destId="{0AEF8767-2456-4ADA-8435-8D4AF885DDCC}" srcOrd="0" destOrd="0" presId="urn:microsoft.com/office/officeart/2008/layout/VerticalCurvedList"/>
    <dgm:cxn modelId="{A0775B77-DFE8-4A25-B4A6-F8921BAC5929}" type="presParOf" srcId="{0AEF8767-2456-4ADA-8435-8D4AF885DDCC}" destId="{88759235-6217-4641-BC16-376F0AB8A331}" srcOrd="0" destOrd="0" presId="urn:microsoft.com/office/officeart/2008/layout/VerticalCurvedList"/>
    <dgm:cxn modelId="{A3B17F65-56E4-4C0D-9218-482C4AB061C7}" type="presParOf" srcId="{88759235-6217-4641-BC16-376F0AB8A331}" destId="{299243A7-996C-432F-B909-F37009788E9F}" srcOrd="0" destOrd="0" presId="urn:microsoft.com/office/officeart/2008/layout/VerticalCurvedList"/>
    <dgm:cxn modelId="{04F51E24-BDE9-411C-A208-20832324D76B}" type="presParOf" srcId="{88759235-6217-4641-BC16-376F0AB8A331}" destId="{E97D6896-C6D7-43BA-A847-9C03FD7DA243}" srcOrd="1" destOrd="0" presId="urn:microsoft.com/office/officeart/2008/layout/VerticalCurvedList"/>
    <dgm:cxn modelId="{73825338-7F33-4CFF-A2D8-B497390AA975}" type="presParOf" srcId="{88759235-6217-4641-BC16-376F0AB8A331}" destId="{19DEAB36-A73E-4E34-8E2D-D9700BF1A0DF}" srcOrd="2" destOrd="0" presId="urn:microsoft.com/office/officeart/2008/layout/VerticalCurvedList"/>
    <dgm:cxn modelId="{8EA41D29-D324-402A-8639-CEA12CE2898A}" type="presParOf" srcId="{88759235-6217-4641-BC16-376F0AB8A331}" destId="{08129454-CA03-47C5-BAFB-00D2ADC81EE3}" srcOrd="3" destOrd="0" presId="urn:microsoft.com/office/officeart/2008/layout/VerticalCurvedList"/>
    <dgm:cxn modelId="{B717A25A-47AC-4E60-A070-CEF49C1B0DC6}" type="presParOf" srcId="{0AEF8767-2456-4ADA-8435-8D4AF885DDCC}" destId="{659EFA9F-DC98-494F-BB74-DC857412B941}" srcOrd="1" destOrd="0" presId="urn:microsoft.com/office/officeart/2008/layout/VerticalCurvedList"/>
    <dgm:cxn modelId="{322FBD74-BDF6-4438-82FF-680C9A94C81A}" type="presParOf" srcId="{0AEF8767-2456-4ADA-8435-8D4AF885DDCC}" destId="{DF0E2D42-FEC3-4A2F-AF4B-A4C02E028DB5}" srcOrd="2" destOrd="0" presId="urn:microsoft.com/office/officeart/2008/layout/VerticalCurvedList"/>
    <dgm:cxn modelId="{559FBBC6-FE5E-4F9B-85C5-A0C94A24AE75}" type="presParOf" srcId="{DF0E2D42-FEC3-4A2F-AF4B-A4C02E028DB5}" destId="{847BA3CB-0443-4E82-8A13-13A54F200002}" srcOrd="0" destOrd="0" presId="urn:microsoft.com/office/officeart/2008/layout/VerticalCurvedList"/>
    <dgm:cxn modelId="{E3D83A65-DB2B-4C36-97B8-4E8979D54F15}" type="presParOf" srcId="{0AEF8767-2456-4ADA-8435-8D4AF885DDCC}" destId="{189F72AF-A11C-46E3-89F8-B070A27F1918}" srcOrd="3" destOrd="0" presId="urn:microsoft.com/office/officeart/2008/layout/VerticalCurvedList"/>
    <dgm:cxn modelId="{B477672D-AA97-4CF6-9966-A570FE66ECF4}" type="presParOf" srcId="{0AEF8767-2456-4ADA-8435-8D4AF885DDCC}" destId="{0EFE1CE4-5D9B-4F1B-8F14-0DB2257C5492}" srcOrd="4" destOrd="0" presId="urn:microsoft.com/office/officeart/2008/layout/VerticalCurvedList"/>
    <dgm:cxn modelId="{2A502017-7602-43D1-9F65-8199E89B851B}" type="presParOf" srcId="{0EFE1CE4-5D9B-4F1B-8F14-0DB2257C5492}" destId="{65075A6A-72AD-4A05-9984-C6CEB46711A8}" srcOrd="0" destOrd="0" presId="urn:microsoft.com/office/officeart/2008/layout/VerticalCurvedList"/>
    <dgm:cxn modelId="{CEC967EA-FA81-4F6F-A557-54CFD04DAFA8}" type="presParOf" srcId="{0AEF8767-2456-4ADA-8435-8D4AF885DDCC}" destId="{2A94EC6D-CFCF-4607-88BC-BCF59564656A}" srcOrd="5" destOrd="0" presId="urn:microsoft.com/office/officeart/2008/layout/VerticalCurvedList"/>
    <dgm:cxn modelId="{B0EEB59C-ED1A-4625-8965-923BAF33F3E7}" type="presParOf" srcId="{0AEF8767-2456-4ADA-8435-8D4AF885DDCC}" destId="{66C57DF3-F6A7-4210-A96C-47C7603C485C}" srcOrd="6" destOrd="0" presId="urn:microsoft.com/office/officeart/2008/layout/VerticalCurvedList"/>
    <dgm:cxn modelId="{B7F6CE39-7427-4318-9053-B90BA38364B5}" type="presParOf" srcId="{66C57DF3-F6A7-4210-A96C-47C7603C485C}" destId="{BDDFA968-E41E-4303-9E87-24326552616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B1FBFCF-AC47-4E4D-AD3C-2D2B14EE448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FB65A3A-43BC-401E-BF7A-91729D104EAD}">
      <dgm:prSet phldrT="[文本]"/>
      <dgm:spPr/>
      <dgm:t>
        <a:bodyPr/>
        <a:lstStyle/>
        <a:p>
          <a:r>
            <a:rPr lang="en-US" altLang="zh-CN" dirty="0" smtClean="0"/>
            <a:t>API</a:t>
          </a:r>
          <a:r>
            <a:rPr lang="zh-CN" altLang="en-US" dirty="0" smtClean="0"/>
            <a:t>：每个</a:t>
          </a:r>
          <a:r>
            <a:rPr lang="en-US" altLang="zh-CN" dirty="0" smtClean="0"/>
            <a:t>Android</a:t>
          </a:r>
          <a:r>
            <a:rPr lang="zh-CN" altLang="en-US" dirty="0" smtClean="0"/>
            <a:t>版本的</a:t>
          </a:r>
          <a:r>
            <a:rPr lang="en-US" altLang="zh-CN" dirty="0" err="1" smtClean="0"/>
            <a:t>api</a:t>
          </a:r>
          <a:r>
            <a:rPr lang="zh-CN" altLang="en-US" dirty="0" smtClean="0"/>
            <a:t>适配（参数等）</a:t>
          </a:r>
          <a:endParaRPr lang="zh-CN" altLang="en-US" dirty="0"/>
        </a:p>
      </dgm:t>
    </dgm:pt>
    <dgm:pt modelId="{1CFFD47E-17B9-412F-9BD3-2017D6981429}" type="parTrans" cxnId="{730118F6-34DB-448C-9153-404EF3811BBA}">
      <dgm:prSet/>
      <dgm:spPr/>
      <dgm:t>
        <a:bodyPr/>
        <a:lstStyle/>
        <a:p>
          <a:endParaRPr lang="zh-CN" altLang="en-US"/>
        </a:p>
      </dgm:t>
    </dgm:pt>
    <dgm:pt modelId="{43A8912B-705A-48A4-9724-56A470680AAB}" type="sibTrans" cxnId="{730118F6-34DB-448C-9153-404EF3811BBA}">
      <dgm:prSet/>
      <dgm:spPr/>
      <dgm:t>
        <a:bodyPr/>
        <a:lstStyle/>
        <a:p>
          <a:endParaRPr lang="zh-CN" altLang="en-US"/>
        </a:p>
      </dgm:t>
    </dgm:pt>
    <dgm:pt modelId="{D433263A-5639-46D1-A07D-C1B17FE42243}">
      <dgm:prSet phldrT="[文本]"/>
      <dgm:spPr/>
      <dgm:t>
        <a:bodyPr/>
        <a:lstStyle/>
        <a:p>
          <a:r>
            <a:rPr lang="en-US" altLang="zh-CN" dirty="0" err="1" smtClean="0"/>
            <a:t>AppOps</a:t>
          </a:r>
          <a:r>
            <a:rPr lang="zh-CN" altLang="en-US" dirty="0" smtClean="0"/>
            <a:t>适配：</a:t>
          </a:r>
          <a:r>
            <a:rPr lang="en-US" altLang="zh-CN" dirty="0" smtClean="0"/>
            <a:t>4.3</a:t>
          </a:r>
          <a:r>
            <a:rPr lang="zh-CN" altLang="en-US" dirty="0" smtClean="0"/>
            <a:t>以上系统</a:t>
          </a:r>
          <a:r>
            <a:rPr lang="en-US" altLang="zh-CN" dirty="0" err="1" smtClean="0"/>
            <a:t>AppOps</a:t>
          </a:r>
          <a:r>
            <a:rPr lang="zh-CN" altLang="en-US" dirty="0" smtClean="0"/>
            <a:t>检测包名</a:t>
          </a:r>
          <a:endParaRPr lang="zh-CN" altLang="en-US" dirty="0"/>
        </a:p>
      </dgm:t>
    </dgm:pt>
    <dgm:pt modelId="{601D1994-8290-4619-AE13-E047AF416B98}" type="parTrans" cxnId="{28FAE0E4-98FA-4026-8AC9-CB8CC19002D9}">
      <dgm:prSet/>
      <dgm:spPr/>
      <dgm:t>
        <a:bodyPr/>
        <a:lstStyle/>
        <a:p>
          <a:endParaRPr lang="zh-CN" altLang="en-US"/>
        </a:p>
      </dgm:t>
    </dgm:pt>
    <dgm:pt modelId="{AADA274F-50D2-462C-95E6-939364CCE464}" type="sibTrans" cxnId="{28FAE0E4-98FA-4026-8AC9-CB8CC19002D9}">
      <dgm:prSet/>
      <dgm:spPr/>
      <dgm:t>
        <a:bodyPr/>
        <a:lstStyle/>
        <a:p>
          <a:endParaRPr lang="zh-CN" altLang="en-US"/>
        </a:p>
      </dgm:t>
    </dgm:pt>
    <dgm:pt modelId="{9B6242BD-1E4E-4B47-858F-2582B85C9A53}">
      <dgm:prSet/>
      <dgm:spPr/>
      <dgm:t>
        <a:bodyPr/>
        <a:lstStyle/>
        <a:p>
          <a:r>
            <a:rPr lang="zh-CN" altLang="en-US" dirty="0" smtClean="0"/>
            <a:t>插件适配：</a:t>
          </a:r>
          <a:r>
            <a:rPr lang="en-US" altLang="zh-CN" dirty="0" smtClean="0"/>
            <a:t>Io</a:t>
          </a:r>
          <a:r>
            <a:rPr lang="zh-CN" altLang="en-US" dirty="0" smtClean="0"/>
            <a:t>重定向等</a:t>
          </a:r>
          <a:endParaRPr lang="zh-CN" altLang="en-US" dirty="0"/>
        </a:p>
      </dgm:t>
    </dgm:pt>
    <dgm:pt modelId="{97B23B6D-4360-4906-80CA-32FAD6E80763}" type="parTrans" cxnId="{5057847A-05E1-4CD4-B847-F5E50288B198}">
      <dgm:prSet/>
      <dgm:spPr/>
      <dgm:t>
        <a:bodyPr/>
        <a:lstStyle/>
        <a:p>
          <a:endParaRPr lang="zh-CN" altLang="en-US"/>
        </a:p>
      </dgm:t>
    </dgm:pt>
    <dgm:pt modelId="{485168E6-A79C-42A1-9AA3-4260665CF7AF}" type="sibTrans" cxnId="{5057847A-05E1-4CD4-B847-F5E50288B198}">
      <dgm:prSet/>
      <dgm:spPr/>
      <dgm:t>
        <a:bodyPr/>
        <a:lstStyle/>
        <a:p>
          <a:endParaRPr lang="zh-CN" altLang="en-US"/>
        </a:p>
      </dgm:t>
    </dgm:pt>
    <dgm:pt modelId="{7419265B-D6A1-4962-8692-EED07CC916E6}" type="pres">
      <dgm:prSet presAssocID="{EB1FBFCF-AC47-4E4D-AD3C-2D2B14EE448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0AEF8767-2456-4ADA-8435-8D4AF885DDCC}" type="pres">
      <dgm:prSet presAssocID="{EB1FBFCF-AC47-4E4D-AD3C-2D2B14EE4483}" presName="Name1" presStyleCnt="0"/>
      <dgm:spPr/>
    </dgm:pt>
    <dgm:pt modelId="{88759235-6217-4641-BC16-376F0AB8A331}" type="pres">
      <dgm:prSet presAssocID="{EB1FBFCF-AC47-4E4D-AD3C-2D2B14EE4483}" presName="cycle" presStyleCnt="0"/>
      <dgm:spPr/>
    </dgm:pt>
    <dgm:pt modelId="{299243A7-996C-432F-B909-F37009788E9F}" type="pres">
      <dgm:prSet presAssocID="{EB1FBFCF-AC47-4E4D-AD3C-2D2B14EE4483}" presName="srcNode" presStyleLbl="node1" presStyleIdx="0" presStyleCnt="3"/>
      <dgm:spPr/>
    </dgm:pt>
    <dgm:pt modelId="{E97D6896-C6D7-43BA-A847-9C03FD7DA243}" type="pres">
      <dgm:prSet presAssocID="{EB1FBFCF-AC47-4E4D-AD3C-2D2B14EE4483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19DEAB36-A73E-4E34-8E2D-D9700BF1A0DF}" type="pres">
      <dgm:prSet presAssocID="{EB1FBFCF-AC47-4E4D-AD3C-2D2B14EE4483}" presName="extraNode" presStyleLbl="node1" presStyleIdx="0" presStyleCnt="3"/>
      <dgm:spPr/>
    </dgm:pt>
    <dgm:pt modelId="{08129454-CA03-47C5-BAFB-00D2ADC81EE3}" type="pres">
      <dgm:prSet presAssocID="{EB1FBFCF-AC47-4E4D-AD3C-2D2B14EE4483}" presName="dstNode" presStyleLbl="node1" presStyleIdx="0" presStyleCnt="3"/>
      <dgm:spPr/>
    </dgm:pt>
    <dgm:pt modelId="{659EFA9F-DC98-494F-BB74-DC857412B941}" type="pres">
      <dgm:prSet presAssocID="{7FB65A3A-43BC-401E-BF7A-91729D104EAD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0E2D42-FEC3-4A2F-AF4B-A4C02E028DB5}" type="pres">
      <dgm:prSet presAssocID="{7FB65A3A-43BC-401E-BF7A-91729D104EAD}" presName="accent_1" presStyleCnt="0"/>
      <dgm:spPr/>
    </dgm:pt>
    <dgm:pt modelId="{847BA3CB-0443-4E82-8A13-13A54F200002}" type="pres">
      <dgm:prSet presAssocID="{7FB65A3A-43BC-401E-BF7A-91729D104EAD}" presName="accentRepeatNode" presStyleLbl="solidFgAcc1" presStyleIdx="0" presStyleCnt="3"/>
      <dgm:spPr/>
    </dgm:pt>
    <dgm:pt modelId="{189F72AF-A11C-46E3-89F8-B070A27F1918}" type="pres">
      <dgm:prSet presAssocID="{D433263A-5639-46D1-A07D-C1B17FE42243}" presName="text_2" presStyleLbl="node1" presStyleIdx="1" presStyleCnt="3" custLinFactNeighborX="3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FE1CE4-5D9B-4F1B-8F14-0DB2257C5492}" type="pres">
      <dgm:prSet presAssocID="{D433263A-5639-46D1-A07D-C1B17FE42243}" presName="accent_2" presStyleCnt="0"/>
      <dgm:spPr/>
    </dgm:pt>
    <dgm:pt modelId="{65075A6A-72AD-4A05-9984-C6CEB46711A8}" type="pres">
      <dgm:prSet presAssocID="{D433263A-5639-46D1-A07D-C1B17FE42243}" presName="accentRepeatNode" presStyleLbl="solidFgAcc1" presStyleIdx="1" presStyleCnt="3"/>
      <dgm:spPr/>
    </dgm:pt>
    <dgm:pt modelId="{2A94EC6D-CFCF-4607-88BC-BCF59564656A}" type="pres">
      <dgm:prSet presAssocID="{9B6242BD-1E4E-4B47-858F-2582B85C9A53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C57DF3-F6A7-4210-A96C-47C7603C485C}" type="pres">
      <dgm:prSet presAssocID="{9B6242BD-1E4E-4B47-858F-2582B85C9A53}" presName="accent_3" presStyleCnt="0"/>
      <dgm:spPr/>
    </dgm:pt>
    <dgm:pt modelId="{BDDFA968-E41E-4303-9E87-243265526167}" type="pres">
      <dgm:prSet presAssocID="{9B6242BD-1E4E-4B47-858F-2582B85C9A53}" presName="accentRepeatNode" presStyleLbl="solidFgAcc1" presStyleIdx="2" presStyleCnt="3"/>
      <dgm:spPr/>
    </dgm:pt>
  </dgm:ptLst>
  <dgm:cxnLst>
    <dgm:cxn modelId="{063A3613-E92F-4C1A-8504-B7A02645A7F1}" type="presOf" srcId="{EB1FBFCF-AC47-4E4D-AD3C-2D2B14EE4483}" destId="{7419265B-D6A1-4962-8692-EED07CC916E6}" srcOrd="0" destOrd="0" presId="urn:microsoft.com/office/officeart/2008/layout/VerticalCurvedList"/>
    <dgm:cxn modelId="{730118F6-34DB-448C-9153-404EF3811BBA}" srcId="{EB1FBFCF-AC47-4E4D-AD3C-2D2B14EE4483}" destId="{7FB65A3A-43BC-401E-BF7A-91729D104EAD}" srcOrd="0" destOrd="0" parTransId="{1CFFD47E-17B9-412F-9BD3-2017D6981429}" sibTransId="{43A8912B-705A-48A4-9724-56A470680AAB}"/>
    <dgm:cxn modelId="{65467F25-B378-4F47-8D77-65F24D5D9F6D}" type="presOf" srcId="{7FB65A3A-43BC-401E-BF7A-91729D104EAD}" destId="{659EFA9F-DC98-494F-BB74-DC857412B941}" srcOrd="0" destOrd="0" presId="urn:microsoft.com/office/officeart/2008/layout/VerticalCurvedList"/>
    <dgm:cxn modelId="{28FAE0E4-98FA-4026-8AC9-CB8CC19002D9}" srcId="{EB1FBFCF-AC47-4E4D-AD3C-2D2B14EE4483}" destId="{D433263A-5639-46D1-A07D-C1B17FE42243}" srcOrd="1" destOrd="0" parTransId="{601D1994-8290-4619-AE13-E047AF416B98}" sibTransId="{AADA274F-50D2-462C-95E6-939364CCE464}"/>
    <dgm:cxn modelId="{C97AE3E7-DEA4-49C9-9444-91D1CC8190C1}" type="presOf" srcId="{9B6242BD-1E4E-4B47-858F-2582B85C9A53}" destId="{2A94EC6D-CFCF-4607-88BC-BCF59564656A}" srcOrd="0" destOrd="0" presId="urn:microsoft.com/office/officeart/2008/layout/VerticalCurvedList"/>
    <dgm:cxn modelId="{309F728D-A66E-4C23-963C-E178529ACA41}" type="presOf" srcId="{D433263A-5639-46D1-A07D-C1B17FE42243}" destId="{189F72AF-A11C-46E3-89F8-B070A27F1918}" srcOrd="0" destOrd="0" presId="urn:microsoft.com/office/officeart/2008/layout/VerticalCurvedList"/>
    <dgm:cxn modelId="{5057847A-05E1-4CD4-B847-F5E50288B198}" srcId="{EB1FBFCF-AC47-4E4D-AD3C-2D2B14EE4483}" destId="{9B6242BD-1E4E-4B47-858F-2582B85C9A53}" srcOrd="2" destOrd="0" parTransId="{97B23B6D-4360-4906-80CA-32FAD6E80763}" sibTransId="{485168E6-A79C-42A1-9AA3-4260665CF7AF}"/>
    <dgm:cxn modelId="{0670B65A-CFA2-4F98-A181-BFF04CE00267}" type="presOf" srcId="{43A8912B-705A-48A4-9724-56A470680AAB}" destId="{E97D6896-C6D7-43BA-A847-9C03FD7DA243}" srcOrd="0" destOrd="0" presId="urn:microsoft.com/office/officeart/2008/layout/VerticalCurvedList"/>
    <dgm:cxn modelId="{91FC0D06-9C12-461B-B5FA-0E86E4EE9EDE}" type="presParOf" srcId="{7419265B-D6A1-4962-8692-EED07CC916E6}" destId="{0AEF8767-2456-4ADA-8435-8D4AF885DDCC}" srcOrd="0" destOrd="0" presId="urn:microsoft.com/office/officeart/2008/layout/VerticalCurvedList"/>
    <dgm:cxn modelId="{D829C63E-D175-4A9B-875C-6B197D090219}" type="presParOf" srcId="{0AEF8767-2456-4ADA-8435-8D4AF885DDCC}" destId="{88759235-6217-4641-BC16-376F0AB8A331}" srcOrd="0" destOrd="0" presId="urn:microsoft.com/office/officeart/2008/layout/VerticalCurvedList"/>
    <dgm:cxn modelId="{1DD4AF61-5A64-4A31-BD98-4989F4EB919E}" type="presParOf" srcId="{88759235-6217-4641-BC16-376F0AB8A331}" destId="{299243A7-996C-432F-B909-F37009788E9F}" srcOrd="0" destOrd="0" presId="urn:microsoft.com/office/officeart/2008/layout/VerticalCurvedList"/>
    <dgm:cxn modelId="{7F575122-7BBA-42E1-827C-39F09A89A8BD}" type="presParOf" srcId="{88759235-6217-4641-BC16-376F0AB8A331}" destId="{E97D6896-C6D7-43BA-A847-9C03FD7DA243}" srcOrd="1" destOrd="0" presId="urn:microsoft.com/office/officeart/2008/layout/VerticalCurvedList"/>
    <dgm:cxn modelId="{5B7DA79A-B6AC-4164-BE2E-E6C5F4E9A12A}" type="presParOf" srcId="{88759235-6217-4641-BC16-376F0AB8A331}" destId="{19DEAB36-A73E-4E34-8E2D-D9700BF1A0DF}" srcOrd="2" destOrd="0" presId="urn:microsoft.com/office/officeart/2008/layout/VerticalCurvedList"/>
    <dgm:cxn modelId="{F0D0BC9F-3B89-4FB8-AFCC-87B02A0945E0}" type="presParOf" srcId="{88759235-6217-4641-BC16-376F0AB8A331}" destId="{08129454-CA03-47C5-BAFB-00D2ADC81EE3}" srcOrd="3" destOrd="0" presId="urn:microsoft.com/office/officeart/2008/layout/VerticalCurvedList"/>
    <dgm:cxn modelId="{CBA04FF1-B95B-4F1B-B8C9-4784ED33721C}" type="presParOf" srcId="{0AEF8767-2456-4ADA-8435-8D4AF885DDCC}" destId="{659EFA9F-DC98-494F-BB74-DC857412B941}" srcOrd="1" destOrd="0" presId="urn:microsoft.com/office/officeart/2008/layout/VerticalCurvedList"/>
    <dgm:cxn modelId="{8C880011-5073-4C62-AD21-6A149EE204DB}" type="presParOf" srcId="{0AEF8767-2456-4ADA-8435-8D4AF885DDCC}" destId="{DF0E2D42-FEC3-4A2F-AF4B-A4C02E028DB5}" srcOrd="2" destOrd="0" presId="urn:microsoft.com/office/officeart/2008/layout/VerticalCurvedList"/>
    <dgm:cxn modelId="{D9526919-39A0-4385-81E1-A3E1A68CC67B}" type="presParOf" srcId="{DF0E2D42-FEC3-4A2F-AF4B-A4C02E028DB5}" destId="{847BA3CB-0443-4E82-8A13-13A54F200002}" srcOrd="0" destOrd="0" presId="urn:microsoft.com/office/officeart/2008/layout/VerticalCurvedList"/>
    <dgm:cxn modelId="{9AD5C183-9CF6-4F88-8EA0-DF2DFA0B757F}" type="presParOf" srcId="{0AEF8767-2456-4ADA-8435-8D4AF885DDCC}" destId="{189F72AF-A11C-46E3-89F8-B070A27F1918}" srcOrd="3" destOrd="0" presId="urn:microsoft.com/office/officeart/2008/layout/VerticalCurvedList"/>
    <dgm:cxn modelId="{1ED0494D-E177-46BC-94B6-74D20F9C8F91}" type="presParOf" srcId="{0AEF8767-2456-4ADA-8435-8D4AF885DDCC}" destId="{0EFE1CE4-5D9B-4F1B-8F14-0DB2257C5492}" srcOrd="4" destOrd="0" presId="urn:microsoft.com/office/officeart/2008/layout/VerticalCurvedList"/>
    <dgm:cxn modelId="{532453B5-CE89-4E69-9398-A54ED07A56DB}" type="presParOf" srcId="{0EFE1CE4-5D9B-4F1B-8F14-0DB2257C5492}" destId="{65075A6A-72AD-4A05-9984-C6CEB46711A8}" srcOrd="0" destOrd="0" presId="urn:microsoft.com/office/officeart/2008/layout/VerticalCurvedList"/>
    <dgm:cxn modelId="{A331A07B-5A48-4CEF-9049-8B0B78E87F4C}" type="presParOf" srcId="{0AEF8767-2456-4ADA-8435-8D4AF885DDCC}" destId="{2A94EC6D-CFCF-4607-88BC-BCF59564656A}" srcOrd="5" destOrd="0" presId="urn:microsoft.com/office/officeart/2008/layout/VerticalCurvedList"/>
    <dgm:cxn modelId="{2C546287-DB60-47D1-918F-FE12176BD02C}" type="presParOf" srcId="{0AEF8767-2456-4ADA-8435-8D4AF885DDCC}" destId="{66C57DF3-F6A7-4210-A96C-47C7603C485C}" srcOrd="6" destOrd="0" presId="urn:microsoft.com/office/officeart/2008/layout/VerticalCurvedList"/>
    <dgm:cxn modelId="{A7AAD0D0-759B-4FE7-A118-A56A62BB6786}" type="presParOf" srcId="{66C57DF3-F6A7-4210-A96C-47C7603C485C}" destId="{BDDFA968-E41E-4303-9E87-24326552616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C847BB-2CA4-43E8-B492-19571B78637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8243A8-E14D-4F6D-A21C-CF45FDFE86DC}">
      <dgm:prSet phldrT="[文本]"/>
      <dgm:spPr/>
      <dgm:t>
        <a:bodyPr/>
        <a:lstStyle/>
        <a:p>
          <a:r>
            <a:rPr lang="en-US" altLang="zh-CN" dirty="0" smtClean="0"/>
            <a:t>1</a:t>
          </a:r>
          <a:r>
            <a:rPr lang="zh-CN" altLang="en-US" dirty="0" smtClean="0"/>
            <a:t>、一种免安装运行的机制</a:t>
          </a:r>
          <a:r>
            <a:rPr lang="en-US" altLang="zh-CN" dirty="0" smtClean="0"/>
            <a:t> </a:t>
          </a:r>
          <a:endParaRPr lang="zh-CN" altLang="en-US" dirty="0"/>
        </a:p>
      </dgm:t>
    </dgm:pt>
    <dgm:pt modelId="{D44E3FB6-DE7C-4C8B-8309-9C54EDB00413}" type="parTrans" cxnId="{38A35F51-7EDB-4443-8727-02A488F4F914}">
      <dgm:prSet/>
      <dgm:spPr/>
      <dgm:t>
        <a:bodyPr/>
        <a:lstStyle/>
        <a:p>
          <a:endParaRPr lang="zh-CN" altLang="en-US"/>
        </a:p>
      </dgm:t>
    </dgm:pt>
    <dgm:pt modelId="{13B6CF0D-A3B4-4C8B-93DA-371921C1941A}" type="sibTrans" cxnId="{38A35F51-7EDB-4443-8727-02A488F4F914}">
      <dgm:prSet/>
      <dgm:spPr/>
      <dgm:t>
        <a:bodyPr/>
        <a:lstStyle/>
        <a:p>
          <a:endParaRPr lang="zh-CN" altLang="en-US"/>
        </a:p>
      </dgm:t>
    </dgm:pt>
    <dgm:pt modelId="{80F7A6C9-44BB-4431-A2EF-767D9F091B83}">
      <dgm:prSet phldrT="[文本]"/>
      <dgm:spPr/>
      <dgm:t>
        <a:bodyPr/>
        <a:lstStyle/>
        <a:p>
          <a:r>
            <a:rPr lang="en-US" altLang="zh-CN" dirty="0" smtClean="0"/>
            <a:t>2</a:t>
          </a:r>
          <a:r>
            <a:rPr lang="zh-CN" altLang="en-US" dirty="0" smtClean="0"/>
            <a:t>、是一个沙箱</a:t>
          </a:r>
          <a:r>
            <a:rPr lang="en-US" altLang="zh-CN" dirty="0" smtClean="0"/>
            <a:t> </a:t>
          </a:r>
          <a:endParaRPr lang="zh-CN" altLang="en-US" dirty="0"/>
        </a:p>
      </dgm:t>
    </dgm:pt>
    <dgm:pt modelId="{21BC5C64-017C-45A8-AA93-DA98A7A4C066}" type="parTrans" cxnId="{534E8258-1653-49E9-94C8-1E375DC4F6B1}">
      <dgm:prSet/>
      <dgm:spPr/>
      <dgm:t>
        <a:bodyPr/>
        <a:lstStyle/>
        <a:p>
          <a:endParaRPr lang="zh-CN" altLang="en-US"/>
        </a:p>
      </dgm:t>
    </dgm:pt>
    <dgm:pt modelId="{7E219E7B-10BE-454D-90B6-E0815EFB20CE}" type="sibTrans" cxnId="{534E8258-1653-49E9-94C8-1E375DC4F6B1}">
      <dgm:prSet/>
      <dgm:spPr/>
      <dgm:t>
        <a:bodyPr/>
        <a:lstStyle/>
        <a:p>
          <a:endParaRPr lang="zh-CN" altLang="en-US"/>
        </a:p>
      </dgm:t>
    </dgm:pt>
    <dgm:pt modelId="{9C926D95-E09B-4B27-8E55-9C73B83EA6F7}">
      <dgm:prSet phldrT="[文本]"/>
      <dgm:spPr/>
      <dgm:t>
        <a:bodyPr/>
        <a:lstStyle/>
        <a:p>
          <a:r>
            <a:rPr lang="en-US" altLang="zh-CN" dirty="0" smtClean="0"/>
            <a:t>3</a:t>
          </a:r>
          <a:r>
            <a:rPr lang="zh-CN" altLang="en-US" dirty="0" smtClean="0"/>
            <a:t>、是模块化的基础</a:t>
          </a:r>
          <a:r>
            <a:rPr lang="en-US" altLang="zh-CN" dirty="0" smtClean="0"/>
            <a:t> </a:t>
          </a:r>
          <a:endParaRPr lang="zh-CN" altLang="en-US" dirty="0"/>
        </a:p>
      </dgm:t>
    </dgm:pt>
    <dgm:pt modelId="{DE90AF7B-417C-4FF5-9D89-F2678315A080}" type="parTrans" cxnId="{D84B7662-48F6-47DD-9F8A-694DD436B53E}">
      <dgm:prSet/>
      <dgm:spPr/>
      <dgm:t>
        <a:bodyPr/>
        <a:lstStyle/>
        <a:p>
          <a:endParaRPr lang="zh-CN" altLang="en-US"/>
        </a:p>
      </dgm:t>
    </dgm:pt>
    <dgm:pt modelId="{8E9D5429-351D-4858-B2A4-3521A75BD329}" type="sibTrans" cxnId="{D84B7662-48F6-47DD-9F8A-694DD436B53E}">
      <dgm:prSet/>
      <dgm:spPr/>
      <dgm:t>
        <a:bodyPr/>
        <a:lstStyle/>
        <a:p>
          <a:endParaRPr lang="zh-CN" altLang="en-US"/>
        </a:p>
      </dgm:t>
    </dgm:pt>
    <dgm:pt modelId="{E81828A2-A789-4741-8D97-2E4BB0690360}" type="pres">
      <dgm:prSet presAssocID="{51C847BB-2CA4-43E8-B492-19571B78637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7347CDC-42B6-49B3-8728-AC23F9DDD151}" type="pres">
      <dgm:prSet presAssocID="{728243A8-E14D-4F6D-A21C-CF45FDFE86DC}" presName="parentLin" presStyleCnt="0"/>
      <dgm:spPr/>
    </dgm:pt>
    <dgm:pt modelId="{B9B25343-96C1-4BC3-8A36-16BF81B23357}" type="pres">
      <dgm:prSet presAssocID="{728243A8-E14D-4F6D-A21C-CF45FDFE86DC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2C03F39F-F327-47F9-94C5-6F997C48EB3D}" type="pres">
      <dgm:prSet presAssocID="{728243A8-E14D-4F6D-A21C-CF45FDFE86D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4419D7-1328-466D-96C1-2C1AF32B5986}" type="pres">
      <dgm:prSet presAssocID="{728243A8-E14D-4F6D-A21C-CF45FDFE86DC}" presName="negativeSpace" presStyleCnt="0"/>
      <dgm:spPr/>
    </dgm:pt>
    <dgm:pt modelId="{D10F1CB4-8D13-4511-9634-966977BA9299}" type="pres">
      <dgm:prSet presAssocID="{728243A8-E14D-4F6D-A21C-CF45FDFE86DC}" presName="childText" presStyleLbl="conFgAcc1" presStyleIdx="0" presStyleCnt="3">
        <dgm:presLayoutVars>
          <dgm:bulletEnabled val="1"/>
        </dgm:presLayoutVars>
      </dgm:prSet>
      <dgm:spPr/>
    </dgm:pt>
    <dgm:pt modelId="{3854B991-F635-4581-BC85-487D1FC6E3DD}" type="pres">
      <dgm:prSet presAssocID="{13B6CF0D-A3B4-4C8B-93DA-371921C1941A}" presName="spaceBetweenRectangles" presStyleCnt="0"/>
      <dgm:spPr/>
    </dgm:pt>
    <dgm:pt modelId="{E1802C08-46F2-4412-8AAA-7ECB15187E34}" type="pres">
      <dgm:prSet presAssocID="{80F7A6C9-44BB-4431-A2EF-767D9F091B83}" presName="parentLin" presStyleCnt="0"/>
      <dgm:spPr/>
    </dgm:pt>
    <dgm:pt modelId="{64C58A07-AD1F-433B-9EA9-696BFCA9682B}" type="pres">
      <dgm:prSet presAssocID="{80F7A6C9-44BB-4431-A2EF-767D9F091B83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DA8E3CEC-2984-4D5F-B4B9-A207D170C1BC}" type="pres">
      <dgm:prSet presAssocID="{80F7A6C9-44BB-4431-A2EF-767D9F091B8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20F0CA-61DA-4C1A-9324-A0CC49CF6EB9}" type="pres">
      <dgm:prSet presAssocID="{80F7A6C9-44BB-4431-A2EF-767D9F091B83}" presName="negativeSpace" presStyleCnt="0"/>
      <dgm:spPr/>
    </dgm:pt>
    <dgm:pt modelId="{DB451A85-2796-4DAE-B8C0-2314BA936ADF}" type="pres">
      <dgm:prSet presAssocID="{80F7A6C9-44BB-4431-A2EF-767D9F091B83}" presName="childText" presStyleLbl="conFgAcc1" presStyleIdx="1" presStyleCnt="3">
        <dgm:presLayoutVars>
          <dgm:bulletEnabled val="1"/>
        </dgm:presLayoutVars>
      </dgm:prSet>
      <dgm:spPr/>
    </dgm:pt>
    <dgm:pt modelId="{F9700AC7-157B-47E2-B8A9-7038507AA849}" type="pres">
      <dgm:prSet presAssocID="{7E219E7B-10BE-454D-90B6-E0815EFB20CE}" presName="spaceBetweenRectangles" presStyleCnt="0"/>
      <dgm:spPr/>
    </dgm:pt>
    <dgm:pt modelId="{0214D05F-3C78-4F8F-9D7E-2BD9419D734A}" type="pres">
      <dgm:prSet presAssocID="{9C926D95-E09B-4B27-8E55-9C73B83EA6F7}" presName="parentLin" presStyleCnt="0"/>
      <dgm:spPr/>
    </dgm:pt>
    <dgm:pt modelId="{515B6D7B-087D-44F8-B6D8-7769F2F46AF3}" type="pres">
      <dgm:prSet presAssocID="{9C926D95-E09B-4B27-8E55-9C73B83EA6F7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75EE3DBB-FA00-440E-9D7F-3C5A6648FC6C}" type="pres">
      <dgm:prSet presAssocID="{9C926D95-E09B-4B27-8E55-9C73B83EA6F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1DC124-445C-477C-9158-32CC584F513E}" type="pres">
      <dgm:prSet presAssocID="{9C926D95-E09B-4B27-8E55-9C73B83EA6F7}" presName="negativeSpace" presStyleCnt="0"/>
      <dgm:spPr/>
    </dgm:pt>
    <dgm:pt modelId="{A2D40B89-5CE6-4019-9FF2-989A92E35BE8}" type="pres">
      <dgm:prSet presAssocID="{9C926D95-E09B-4B27-8E55-9C73B83EA6F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80AD15F-223B-4C98-BF82-67932FFFE000}" type="presOf" srcId="{80F7A6C9-44BB-4431-A2EF-767D9F091B83}" destId="{64C58A07-AD1F-433B-9EA9-696BFCA9682B}" srcOrd="0" destOrd="0" presId="urn:microsoft.com/office/officeart/2005/8/layout/list1"/>
    <dgm:cxn modelId="{393FE20C-F7DB-4782-B049-DF667AAB8AFC}" type="presOf" srcId="{728243A8-E14D-4F6D-A21C-CF45FDFE86DC}" destId="{2C03F39F-F327-47F9-94C5-6F997C48EB3D}" srcOrd="1" destOrd="0" presId="urn:microsoft.com/office/officeart/2005/8/layout/list1"/>
    <dgm:cxn modelId="{61108BDF-AB39-4FAC-B36F-3DBEBCD92C88}" type="presOf" srcId="{80F7A6C9-44BB-4431-A2EF-767D9F091B83}" destId="{DA8E3CEC-2984-4D5F-B4B9-A207D170C1BC}" srcOrd="1" destOrd="0" presId="urn:microsoft.com/office/officeart/2005/8/layout/list1"/>
    <dgm:cxn modelId="{38A35F51-7EDB-4443-8727-02A488F4F914}" srcId="{51C847BB-2CA4-43E8-B492-19571B786372}" destId="{728243A8-E14D-4F6D-A21C-CF45FDFE86DC}" srcOrd="0" destOrd="0" parTransId="{D44E3FB6-DE7C-4C8B-8309-9C54EDB00413}" sibTransId="{13B6CF0D-A3B4-4C8B-93DA-371921C1941A}"/>
    <dgm:cxn modelId="{008B2C3B-EA45-4C3B-823A-7C5AE13984BE}" type="presOf" srcId="{9C926D95-E09B-4B27-8E55-9C73B83EA6F7}" destId="{515B6D7B-087D-44F8-B6D8-7769F2F46AF3}" srcOrd="0" destOrd="0" presId="urn:microsoft.com/office/officeart/2005/8/layout/list1"/>
    <dgm:cxn modelId="{7E42401C-D581-40E4-B35F-D0155FCF19F2}" type="presOf" srcId="{9C926D95-E09B-4B27-8E55-9C73B83EA6F7}" destId="{75EE3DBB-FA00-440E-9D7F-3C5A6648FC6C}" srcOrd="1" destOrd="0" presId="urn:microsoft.com/office/officeart/2005/8/layout/list1"/>
    <dgm:cxn modelId="{D84B7662-48F6-47DD-9F8A-694DD436B53E}" srcId="{51C847BB-2CA4-43E8-B492-19571B786372}" destId="{9C926D95-E09B-4B27-8E55-9C73B83EA6F7}" srcOrd="2" destOrd="0" parTransId="{DE90AF7B-417C-4FF5-9D89-F2678315A080}" sibTransId="{8E9D5429-351D-4858-B2A4-3521A75BD329}"/>
    <dgm:cxn modelId="{5E3D6A10-D28C-4682-B470-2CB8CEF58680}" type="presOf" srcId="{51C847BB-2CA4-43E8-B492-19571B786372}" destId="{E81828A2-A789-4741-8D97-2E4BB0690360}" srcOrd="0" destOrd="0" presId="urn:microsoft.com/office/officeart/2005/8/layout/list1"/>
    <dgm:cxn modelId="{534E8258-1653-49E9-94C8-1E375DC4F6B1}" srcId="{51C847BB-2CA4-43E8-B492-19571B786372}" destId="{80F7A6C9-44BB-4431-A2EF-767D9F091B83}" srcOrd="1" destOrd="0" parTransId="{21BC5C64-017C-45A8-AA93-DA98A7A4C066}" sibTransId="{7E219E7B-10BE-454D-90B6-E0815EFB20CE}"/>
    <dgm:cxn modelId="{A2145330-220F-442C-8A34-13D59269F374}" type="presOf" srcId="{728243A8-E14D-4F6D-A21C-CF45FDFE86DC}" destId="{B9B25343-96C1-4BC3-8A36-16BF81B23357}" srcOrd="0" destOrd="0" presId="urn:microsoft.com/office/officeart/2005/8/layout/list1"/>
    <dgm:cxn modelId="{887BE687-BE7A-447C-9FA6-2F576EBBC4E4}" type="presParOf" srcId="{E81828A2-A789-4741-8D97-2E4BB0690360}" destId="{47347CDC-42B6-49B3-8728-AC23F9DDD151}" srcOrd="0" destOrd="0" presId="urn:microsoft.com/office/officeart/2005/8/layout/list1"/>
    <dgm:cxn modelId="{8240C1DF-1BD3-48C4-AAD7-CC5AC2F77063}" type="presParOf" srcId="{47347CDC-42B6-49B3-8728-AC23F9DDD151}" destId="{B9B25343-96C1-4BC3-8A36-16BF81B23357}" srcOrd="0" destOrd="0" presId="urn:microsoft.com/office/officeart/2005/8/layout/list1"/>
    <dgm:cxn modelId="{C8F49EAD-5F0F-4343-AF42-83C3A31E64BA}" type="presParOf" srcId="{47347CDC-42B6-49B3-8728-AC23F9DDD151}" destId="{2C03F39F-F327-47F9-94C5-6F997C48EB3D}" srcOrd="1" destOrd="0" presId="urn:microsoft.com/office/officeart/2005/8/layout/list1"/>
    <dgm:cxn modelId="{51D793F6-5ED0-4CBC-8630-23269B7B8322}" type="presParOf" srcId="{E81828A2-A789-4741-8D97-2E4BB0690360}" destId="{854419D7-1328-466D-96C1-2C1AF32B5986}" srcOrd="1" destOrd="0" presId="urn:microsoft.com/office/officeart/2005/8/layout/list1"/>
    <dgm:cxn modelId="{71E40F82-D637-4F2C-AC1A-293949FB545C}" type="presParOf" srcId="{E81828A2-A789-4741-8D97-2E4BB0690360}" destId="{D10F1CB4-8D13-4511-9634-966977BA9299}" srcOrd="2" destOrd="0" presId="urn:microsoft.com/office/officeart/2005/8/layout/list1"/>
    <dgm:cxn modelId="{1E280F24-DA71-43AC-BFDD-4827F8926CA3}" type="presParOf" srcId="{E81828A2-A789-4741-8D97-2E4BB0690360}" destId="{3854B991-F635-4581-BC85-487D1FC6E3DD}" srcOrd="3" destOrd="0" presId="urn:microsoft.com/office/officeart/2005/8/layout/list1"/>
    <dgm:cxn modelId="{B1A106F7-1BC0-471A-A54A-BFAE5CAB5C90}" type="presParOf" srcId="{E81828A2-A789-4741-8D97-2E4BB0690360}" destId="{E1802C08-46F2-4412-8AAA-7ECB15187E34}" srcOrd="4" destOrd="0" presId="urn:microsoft.com/office/officeart/2005/8/layout/list1"/>
    <dgm:cxn modelId="{540CCBC7-DE5D-4E2B-8BAF-C3CAD79F7F2B}" type="presParOf" srcId="{E1802C08-46F2-4412-8AAA-7ECB15187E34}" destId="{64C58A07-AD1F-433B-9EA9-696BFCA9682B}" srcOrd="0" destOrd="0" presId="urn:microsoft.com/office/officeart/2005/8/layout/list1"/>
    <dgm:cxn modelId="{38AD95AF-3530-4AF1-BE1E-21F1EA600049}" type="presParOf" srcId="{E1802C08-46F2-4412-8AAA-7ECB15187E34}" destId="{DA8E3CEC-2984-4D5F-B4B9-A207D170C1BC}" srcOrd="1" destOrd="0" presId="urn:microsoft.com/office/officeart/2005/8/layout/list1"/>
    <dgm:cxn modelId="{5F676B1B-F16E-42A6-A16D-33634A57C655}" type="presParOf" srcId="{E81828A2-A789-4741-8D97-2E4BB0690360}" destId="{4520F0CA-61DA-4C1A-9324-A0CC49CF6EB9}" srcOrd="5" destOrd="0" presId="urn:microsoft.com/office/officeart/2005/8/layout/list1"/>
    <dgm:cxn modelId="{AD1D96FF-1491-4EAC-B3C5-C9C12429A32A}" type="presParOf" srcId="{E81828A2-A789-4741-8D97-2E4BB0690360}" destId="{DB451A85-2796-4DAE-B8C0-2314BA936ADF}" srcOrd="6" destOrd="0" presId="urn:microsoft.com/office/officeart/2005/8/layout/list1"/>
    <dgm:cxn modelId="{D0837EB1-F914-48EB-9F2D-922B769F63FA}" type="presParOf" srcId="{E81828A2-A789-4741-8D97-2E4BB0690360}" destId="{F9700AC7-157B-47E2-B8A9-7038507AA849}" srcOrd="7" destOrd="0" presId="urn:microsoft.com/office/officeart/2005/8/layout/list1"/>
    <dgm:cxn modelId="{D2415300-6287-4A42-8DE5-EC2ACE262F27}" type="presParOf" srcId="{E81828A2-A789-4741-8D97-2E4BB0690360}" destId="{0214D05F-3C78-4F8F-9D7E-2BD9419D734A}" srcOrd="8" destOrd="0" presId="urn:microsoft.com/office/officeart/2005/8/layout/list1"/>
    <dgm:cxn modelId="{A2C66298-D4E3-476C-B23D-EDFF415A36B1}" type="presParOf" srcId="{0214D05F-3C78-4F8F-9D7E-2BD9419D734A}" destId="{515B6D7B-087D-44F8-B6D8-7769F2F46AF3}" srcOrd="0" destOrd="0" presId="urn:microsoft.com/office/officeart/2005/8/layout/list1"/>
    <dgm:cxn modelId="{813F69C1-AC03-43CB-9200-F409EAFA3670}" type="presParOf" srcId="{0214D05F-3C78-4F8F-9D7E-2BD9419D734A}" destId="{75EE3DBB-FA00-440E-9D7F-3C5A6648FC6C}" srcOrd="1" destOrd="0" presId="urn:microsoft.com/office/officeart/2005/8/layout/list1"/>
    <dgm:cxn modelId="{C1CE516B-94E5-4684-926C-3919DBA555F4}" type="presParOf" srcId="{E81828A2-A789-4741-8D97-2E4BB0690360}" destId="{F51DC124-445C-477C-9158-32CC584F513E}" srcOrd="9" destOrd="0" presId="urn:microsoft.com/office/officeart/2005/8/layout/list1"/>
    <dgm:cxn modelId="{609AAC57-DF3F-41E4-91F7-D479ACF00817}" type="presParOf" srcId="{E81828A2-A789-4741-8D97-2E4BB0690360}" destId="{A2D40B89-5CE6-4019-9FF2-989A92E35BE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67B9E4-4618-4469-876C-ADC68262355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D61D9F4-5B2C-49A5-82FB-B7EDF7C3C157}">
      <dgm:prSet phldrT="[文本]"/>
      <dgm:spPr/>
      <dgm:t>
        <a:bodyPr/>
        <a:lstStyle/>
        <a:p>
          <a:r>
            <a:rPr lang="en-US" altLang="zh-CN" dirty="0" smtClean="0"/>
            <a:t>1</a:t>
          </a:r>
          <a:r>
            <a:rPr lang="zh-CN" altLang="en-US" dirty="0" smtClean="0"/>
            <a:t>、通知栏限制</a:t>
          </a:r>
          <a:endParaRPr lang="zh-CN" altLang="en-US" dirty="0"/>
        </a:p>
      </dgm:t>
    </dgm:pt>
    <dgm:pt modelId="{DA46CA6E-9C8A-4F68-BDE9-269BB1EE2DA2}" type="parTrans" cxnId="{D9960D4B-2914-470D-8D65-F64A8DACB534}">
      <dgm:prSet/>
      <dgm:spPr/>
      <dgm:t>
        <a:bodyPr/>
        <a:lstStyle/>
        <a:p>
          <a:endParaRPr lang="zh-CN" altLang="en-US"/>
        </a:p>
      </dgm:t>
    </dgm:pt>
    <dgm:pt modelId="{5A113BE2-BC89-4FB8-9690-089D81AAF3CB}" type="sibTrans" cxnId="{D9960D4B-2914-470D-8D65-F64A8DACB534}">
      <dgm:prSet/>
      <dgm:spPr/>
      <dgm:t>
        <a:bodyPr/>
        <a:lstStyle/>
        <a:p>
          <a:endParaRPr lang="zh-CN" altLang="en-US"/>
        </a:p>
      </dgm:t>
    </dgm:pt>
    <dgm:pt modelId="{D0D3FF0A-D836-4C1F-8F29-CAC0381530F0}">
      <dgm:prSet phldrT="[文本]"/>
      <dgm:spPr/>
      <dgm:t>
        <a:bodyPr/>
        <a:lstStyle/>
        <a:p>
          <a:r>
            <a:rPr lang="en-US" altLang="zh-CN" dirty="0" smtClean="0"/>
            <a:t>2</a:t>
          </a:r>
          <a:r>
            <a:rPr lang="zh-CN" altLang="en-US" dirty="0" smtClean="0"/>
            <a:t>、安全性担忧</a:t>
          </a:r>
          <a:endParaRPr lang="zh-CN" altLang="en-US" dirty="0"/>
        </a:p>
      </dgm:t>
    </dgm:pt>
    <dgm:pt modelId="{7C7B40C0-D655-4DDD-9FA6-302942D2E735}" type="parTrans" cxnId="{1E6041E0-EABA-4EDF-9ADC-C266C1C36975}">
      <dgm:prSet/>
      <dgm:spPr/>
      <dgm:t>
        <a:bodyPr/>
        <a:lstStyle/>
        <a:p>
          <a:endParaRPr lang="zh-CN" altLang="en-US"/>
        </a:p>
      </dgm:t>
    </dgm:pt>
    <dgm:pt modelId="{E9D35C28-7ECD-4876-B98A-44E440913DA6}" type="sibTrans" cxnId="{1E6041E0-EABA-4EDF-9ADC-C266C1C36975}">
      <dgm:prSet/>
      <dgm:spPr/>
      <dgm:t>
        <a:bodyPr/>
        <a:lstStyle/>
        <a:p>
          <a:endParaRPr lang="zh-CN" altLang="en-US"/>
        </a:p>
      </dgm:t>
    </dgm:pt>
    <dgm:pt modelId="{F0ECB301-C227-49C3-B008-EA14314AF065}">
      <dgm:prSet phldrT="[文本]"/>
      <dgm:spPr/>
      <dgm:t>
        <a:bodyPr/>
        <a:lstStyle/>
        <a:p>
          <a:r>
            <a:rPr lang="en-US" altLang="zh-CN" dirty="0" smtClean="0"/>
            <a:t>3</a:t>
          </a:r>
          <a:r>
            <a:rPr lang="zh-CN" altLang="en-US" dirty="0" smtClean="0"/>
            <a:t>、机型适配</a:t>
          </a:r>
          <a:endParaRPr lang="zh-CN" altLang="en-US" dirty="0"/>
        </a:p>
      </dgm:t>
    </dgm:pt>
    <dgm:pt modelId="{F05CCB32-3A15-4F2E-874D-175725FD7127}" type="parTrans" cxnId="{160C23F5-425F-4FF6-B870-0AE093344192}">
      <dgm:prSet/>
      <dgm:spPr/>
      <dgm:t>
        <a:bodyPr/>
        <a:lstStyle/>
        <a:p>
          <a:endParaRPr lang="zh-CN" altLang="en-US"/>
        </a:p>
      </dgm:t>
    </dgm:pt>
    <dgm:pt modelId="{8EF7B5EE-232C-42E1-B0D6-3E0EA710028C}" type="sibTrans" cxnId="{160C23F5-425F-4FF6-B870-0AE093344192}">
      <dgm:prSet/>
      <dgm:spPr/>
      <dgm:t>
        <a:bodyPr/>
        <a:lstStyle/>
        <a:p>
          <a:endParaRPr lang="zh-CN" altLang="en-US"/>
        </a:p>
      </dgm:t>
    </dgm:pt>
    <dgm:pt modelId="{01CC9740-0538-4C9C-AD9F-EF05BF192309}">
      <dgm:prSet/>
      <dgm:spPr/>
      <dgm:t>
        <a:bodyPr/>
        <a:lstStyle/>
        <a:p>
          <a:r>
            <a:rPr lang="en-US" altLang="zh-CN" dirty="0" smtClean="0"/>
            <a:t>4</a:t>
          </a:r>
          <a:r>
            <a:rPr lang="zh-CN" altLang="en-US" dirty="0" smtClean="0"/>
            <a:t>、需要预先注册权限</a:t>
          </a:r>
          <a:endParaRPr lang="zh-CN" altLang="en-US" dirty="0"/>
        </a:p>
      </dgm:t>
    </dgm:pt>
    <dgm:pt modelId="{FFB26049-621F-4315-8CBE-9BC57D514594}" type="parTrans" cxnId="{3565498A-993D-48D1-8855-C0D9AF9ABE4E}">
      <dgm:prSet/>
      <dgm:spPr/>
      <dgm:t>
        <a:bodyPr/>
        <a:lstStyle/>
        <a:p>
          <a:endParaRPr lang="zh-CN" altLang="en-US"/>
        </a:p>
      </dgm:t>
    </dgm:pt>
    <dgm:pt modelId="{3DE7CB16-CF0B-40A3-B297-85B6BA49F56C}" type="sibTrans" cxnId="{3565498A-993D-48D1-8855-C0D9AF9ABE4E}">
      <dgm:prSet/>
      <dgm:spPr/>
      <dgm:t>
        <a:bodyPr/>
        <a:lstStyle/>
        <a:p>
          <a:endParaRPr lang="zh-CN" altLang="en-US"/>
        </a:p>
      </dgm:t>
    </dgm:pt>
    <dgm:pt modelId="{B4B52D23-09FC-462F-B770-ED8E9A33C8B4}" type="pres">
      <dgm:prSet presAssocID="{7667B9E4-4618-4469-876C-ADC68262355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42FF6AF-FF4A-4443-9EED-3EA7C331189A}" type="pres">
      <dgm:prSet presAssocID="{7D61D9F4-5B2C-49A5-82FB-B7EDF7C3C157}" presName="parentLin" presStyleCnt="0"/>
      <dgm:spPr/>
    </dgm:pt>
    <dgm:pt modelId="{FF811AF4-3EC4-4938-8766-CDD185638717}" type="pres">
      <dgm:prSet presAssocID="{7D61D9F4-5B2C-49A5-82FB-B7EDF7C3C157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A10DF0F3-3DC7-4F3A-A502-047DFC75B6A2}" type="pres">
      <dgm:prSet presAssocID="{7D61D9F4-5B2C-49A5-82FB-B7EDF7C3C15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AD7567-B88A-4374-8154-E3E81A210F03}" type="pres">
      <dgm:prSet presAssocID="{7D61D9F4-5B2C-49A5-82FB-B7EDF7C3C157}" presName="negativeSpace" presStyleCnt="0"/>
      <dgm:spPr/>
    </dgm:pt>
    <dgm:pt modelId="{1EBDA02D-680C-4EF1-80DD-65E1188F631D}" type="pres">
      <dgm:prSet presAssocID="{7D61D9F4-5B2C-49A5-82FB-B7EDF7C3C157}" presName="childText" presStyleLbl="conFgAcc1" presStyleIdx="0" presStyleCnt="4">
        <dgm:presLayoutVars>
          <dgm:bulletEnabled val="1"/>
        </dgm:presLayoutVars>
      </dgm:prSet>
      <dgm:spPr/>
    </dgm:pt>
    <dgm:pt modelId="{AF5338E4-3291-4FAB-98F4-31E91BC585E8}" type="pres">
      <dgm:prSet presAssocID="{5A113BE2-BC89-4FB8-9690-089D81AAF3CB}" presName="spaceBetweenRectangles" presStyleCnt="0"/>
      <dgm:spPr/>
    </dgm:pt>
    <dgm:pt modelId="{379E859C-8F7B-4F7D-BB8B-B0E45CDA6ADC}" type="pres">
      <dgm:prSet presAssocID="{D0D3FF0A-D836-4C1F-8F29-CAC0381530F0}" presName="parentLin" presStyleCnt="0"/>
      <dgm:spPr/>
    </dgm:pt>
    <dgm:pt modelId="{66D9869F-801D-428F-B58A-A1875B40711C}" type="pres">
      <dgm:prSet presAssocID="{D0D3FF0A-D836-4C1F-8F29-CAC0381530F0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16BBEE39-AFCE-42E8-8C52-C1549D4B06DA}" type="pres">
      <dgm:prSet presAssocID="{D0D3FF0A-D836-4C1F-8F29-CAC0381530F0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B0E96F-B28C-41CD-B183-733E64F47D2D}" type="pres">
      <dgm:prSet presAssocID="{D0D3FF0A-D836-4C1F-8F29-CAC0381530F0}" presName="negativeSpace" presStyleCnt="0"/>
      <dgm:spPr/>
    </dgm:pt>
    <dgm:pt modelId="{837CC4D3-B5C0-4E00-837F-B2953EEB7C30}" type="pres">
      <dgm:prSet presAssocID="{D0D3FF0A-D836-4C1F-8F29-CAC0381530F0}" presName="childText" presStyleLbl="conFgAcc1" presStyleIdx="1" presStyleCnt="4">
        <dgm:presLayoutVars>
          <dgm:bulletEnabled val="1"/>
        </dgm:presLayoutVars>
      </dgm:prSet>
      <dgm:spPr/>
    </dgm:pt>
    <dgm:pt modelId="{A37075C5-25C2-4E37-8C8D-D3C028632D95}" type="pres">
      <dgm:prSet presAssocID="{E9D35C28-7ECD-4876-B98A-44E440913DA6}" presName="spaceBetweenRectangles" presStyleCnt="0"/>
      <dgm:spPr/>
    </dgm:pt>
    <dgm:pt modelId="{1E0FC123-ABCD-4294-BFCC-2218A626F4DA}" type="pres">
      <dgm:prSet presAssocID="{F0ECB301-C227-49C3-B008-EA14314AF065}" presName="parentLin" presStyleCnt="0"/>
      <dgm:spPr/>
    </dgm:pt>
    <dgm:pt modelId="{6A44A103-A150-4AE0-B9D3-2C05991376D2}" type="pres">
      <dgm:prSet presAssocID="{F0ECB301-C227-49C3-B008-EA14314AF065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220A4D46-152C-4414-8A79-8213D5C51A0D}" type="pres">
      <dgm:prSet presAssocID="{F0ECB301-C227-49C3-B008-EA14314AF06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D36258-E1E7-4226-AE85-E196CF34F9D0}" type="pres">
      <dgm:prSet presAssocID="{F0ECB301-C227-49C3-B008-EA14314AF065}" presName="negativeSpace" presStyleCnt="0"/>
      <dgm:spPr/>
    </dgm:pt>
    <dgm:pt modelId="{18C94E8E-8015-4A40-8240-4887CDE2E2BF}" type="pres">
      <dgm:prSet presAssocID="{F0ECB301-C227-49C3-B008-EA14314AF065}" presName="childText" presStyleLbl="conFgAcc1" presStyleIdx="2" presStyleCnt="4">
        <dgm:presLayoutVars>
          <dgm:bulletEnabled val="1"/>
        </dgm:presLayoutVars>
      </dgm:prSet>
      <dgm:spPr/>
    </dgm:pt>
    <dgm:pt modelId="{8E905AEB-C23E-4AFF-AF04-FD70A7C7491B}" type="pres">
      <dgm:prSet presAssocID="{8EF7B5EE-232C-42E1-B0D6-3E0EA710028C}" presName="spaceBetweenRectangles" presStyleCnt="0"/>
      <dgm:spPr/>
    </dgm:pt>
    <dgm:pt modelId="{985DE993-F395-4EE1-A01E-09AEC78991B4}" type="pres">
      <dgm:prSet presAssocID="{01CC9740-0538-4C9C-AD9F-EF05BF192309}" presName="parentLin" presStyleCnt="0"/>
      <dgm:spPr/>
    </dgm:pt>
    <dgm:pt modelId="{1FBB9DC7-4DA2-4DED-A344-5E31E0FAB597}" type="pres">
      <dgm:prSet presAssocID="{01CC9740-0538-4C9C-AD9F-EF05BF192309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DF9529A1-E595-4649-9DDD-2EA2448A0275}" type="pres">
      <dgm:prSet presAssocID="{01CC9740-0538-4C9C-AD9F-EF05BF19230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20CF0B-3D47-428A-85BB-C62A032D114D}" type="pres">
      <dgm:prSet presAssocID="{01CC9740-0538-4C9C-AD9F-EF05BF192309}" presName="negativeSpace" presStyleCnt="0"/>
      <dgm:spPr/>
    </dgm:pt>
    <dgm:pt modelId="{7CEF3359-99C6-4D4D-A8CD-86BDC1E50D9C}" type="pres">
      <dgm:prSet presAssocID="{01CC9740-0538-4C9C-AD9F-EF05BF19230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F0A5671-CF1B-4159-B24B-E5F38840D81C}" type="presOf" srcId="{D0D3FF0A-D836-4C1F-8F29-CAC0381530F0}" destId="{66D9869F-801D-428F-B58A-A1875B40711C}" srcOrd="0" destOrd="0" presId="urn:microsoft.com/office/officeart/2005/8/layout/list1"/>
    <dgm:cxn modelId="{2FF6D7FF-5AA3-4A0A-A001-5C177FF4664E}" type="presOf" srcId="{F0ECB301-C227-49C3-B008-EA14314AF065}" destId="{220A4D46-152C-4414-8A79-8213D5C51A0D}" srcOrd="1" destOrd="0" presId="urn:microsoft.com/office/officeart/2005/8/layout/list1"/>
    <dgm:cxn modelId="{160C23F5-425F-4FF6-B870-0AE093344192}" srcId="{7667B9E4-4618-4469-876C-ADC682623553}" destId="{F0ECB301-C227-49C3-B008-EA14314AF065}" srcOrd="2" destOrd="0" parTransId="{F05CCB32-3A15-4F2E-874D-175725FD7127}" sibTransId="{8EF7B5EE-232C-42E1-B0D6-3E0EA710028C}"/>
    <dgm:cxn modelId="{18045A9B-C0C8-46A9-AFAA-6F713A44C133}" type="presOf" srcId="{D0D3FF0A-D836-4C1F-8F29-CAC0381530F0}" destId="{16BBEE39-AFCE-42E8-8C52-C1549D4B06DA}" srcOrd="1" destOrd="0" presId="urn:microsoft.com/office/officeart/2005/8/layout/list1"/>
    <dgm:cxn modelId="{3565498A-993D-48D1-8855-C0D9AF9ABE4E}" srcId="{7667B9E4-4618-4469-876C-ADC682623553}" destId="{01CC9740-0538-4C9C-AD9F-EF05BF192309}" srcOrd="3" destOrd="0" parTransId="{FFB26049-621F-4315-8CBE-9BC57D514594}" sibTransId="{3DE7CB16-CF0B-40A3-B297-85B6BA49F56C}"/>
    <dgm:cxn modelId="{88FC568E-861B-4A47-B2B6-2197638CA81C}" type="presOf" srcId="{7D61D9F4-5B2C-49A5-82FB-B7EDF7C3C157}" destId="{FF811AF4-3EC4-4938-8766-CDD185638717}" srcOrd="0" destOrd="0" presId="urn:microsoft.com/office/officeart/2005/8/layout/list1"/>
    <dgm:cxn modelId="{1E6041E0-EABA-4EDF-9ADC-C266C1C36975}" srcId="{7667B9E4-4618-4469-876C-ADC682623553}" destId="{D0D3FF0A-D836-4C1F-8F29-CAC0381530F0}" srcOrd="1" destOrd="0" parTransId="{7C7B40C0-D655-4DDD-9FA6-302942D2E735}" sibTransId="{E9D35C28-7ECD-4876-B98A-44E440913DA6}"/>
    <dgm:cxn modelId="{D3161042-EAAE-4863-92D3-4A2A1BBCD559}" type="presOf" srcId="{01CC9740-0538-4C9C-AD9F-EF05BF192309}" destId="{1FBB9DC7-4DA2-4DED-A344-5E31E0FAB597}" srcOrd="0" destOrd="0" presId="urn:microsoft.com/office/officeart/2005/8/layout/list1"/>
    <dgm:cxn modelId="{33A3EBFC-8B32-4D23-92B5-B0E3738E7CE8}" type="presOf" srcId="{01CC9740-0538-4C9C-AD9F-EF05BF192309}" destId="{DF9529A1-E595-4649-9DDD-2EA2448A0275}" srcOrd="1" destOrd="0" presId="urn:microsoft.com/office/officeart/2005/8/layout/list1"/>
    <dgm:cxn modelId="{7163DDCD-DA3A-4953-B960-6DA9823AF949}" type="presOf" srcId="{7667B9E4-4618-4469-876C-ADC682623553}" destId="{B4B52D23-09FC-462F-B770-ED8E9A33C8B4}" srcOrd="0" destOrd="0" presId="urn:microsoft.com/office/officeart/2005/8/layout/list1"/>
    <dgm:cxn modelId="{2A61F073-2CC0-4D59-8F89-13FA0C3554C5}" type="presOf" srcId="{F0ECB301-C227-49C3-B008-EA14314AF065}" destId="{6A44A103-A150-4AE0-B9D3-2C05991376D2}" srcOrd="0" destOrd="0" presId="urn:microsoft.com/office/officeart/2005/8/layout/list1"/>
    <dgm:cxn modelId="{D9960D4B-2914-470D-8D65-F64A8DACB534}" srcId="{7667B9E4-4618-4469-876C-ADC682623553}" destId="{7D61D9F4-5B2C-49A5-82FB-B7EDF7C3C157}" srcOrd="0" destOrd="0" parTransId="{DA46CA6E-9C8A-4F68-BDE9-269BB1EE2DA2}" sibTransId="{5A113BE2-BC89-4FB8-9690-089D81AAF3CB}"/>
    <dgm:cxn modelId="{DD0E3B67-9BF2-4024-BE61-E8853843F5C3}" type="presOf" srcId="{7D61D9F4-5B2C-49A5-82FB-B7EDF7C3C157}" destId="{A10DF0F3-3DC7-4F3A-A502-047DFC75B6A2}" srcOrd="1" destOrd="0" presId="urn:microsoft.com/office/officeart/2005/8/layout/list1"/>
    <dgm:cxn modelId="{BF79BD3A-7409-4296-9FAF-F2A89413109A}" type="presParOf" srcId="{B4B52D23-09FC-462F-B770-ED8E9A33C8B4}" destId="{142FF6AF-FF4A-4443-9EED-3EA7C331189A}" srcOrd="0" destOrd="0" presId="urn:microsoft.com/office/officeart/2005/8/layout/list1"/>
    <dgm:cxn modelId="{48842889-732C-440D-A484-5907B116E6AB}" type="presParOf" srcId="{142FF6AF-FF4A-4443-9EED-3EA7C331189A}" destId="{FF811AF4-3EC4-4938-8766-CDD185638717}" srcOrd="0" destOrd="0" presId="urn:microsoft.com/office/officeart/2005/8/layout/list1"/>
    <dgm:cxn modelId="{3A39D116-AAA8-4AD0-9038-06C637C1F3F9}" type="presParOf" srcId="{142FF6AF-FF4A-4443-9EED-3EA7C331189A}" destId="{A10DF0F3-3DC7-4F3A-A502-047DFC75B6A2}" srcOrd="1" destOrd="0" presId="urn:microsoft.com/office/officeart/2005/8/layout/list1"/>
    <dgm:cxn modelId="{408FCA4B-5AE5-4FD8-80D7-EC9590C845B6}" type="presParOf" srcId="{B4B52D23-09FC-462F-B770-ED8E9A33C8B4}" destId="{66AD7567-B88A-4374-8154-E3E81A210F03}" srcOrd="1" destOrd="0" presId="urn:microsoft.com/office/officeart/2005/8/layout/list1"/>
    <dgm:cxn modelId="{BBA4798F-22BA-475B-BCDC-F4439F674F6C}" type="presParOf" srcId="{B4B52D23-09FC-462F-B770-ED8E9A33C8B4}" destId="{1EBDA02D-680C-4EF1-80DD-65E1188F631D}" srcOrd="2" destOrd="0" presId="urn:microsoft.com/office/officeart/2005/8/layout/list1"/>
    <dgm:cxn modelId="{FF2E37BF-9B24-4E3E-875B-E4BD9AED0689}" type="presParOf" srcId="{B4B52D23-09FC-462F-B770-ED8E9A33C8B4}" destId="{AF5338E4-3291-4FAB-98F4-31E91BC585E8}" srcOrd="3" destOrd="0" presId="urn:microsoft.com/office/officeart/2005/8/layout/list1"/>
    <dgm:cxn modelId="{02F3E3D5-BE35-45FA-A665-AF3BC706C3B9}" type="presParOf" srcId="{B4B52D23-09FC-462F-B770-ED8E9A33C8B4}" destId="{379E859C-8F7B-4F7D-BB8B-B0E45CDA6ADC}" srcOrd="4" destOrd="0" presId="urn:microsoft.com/office/officeart/2005/8/layout/list1"/>
    <dgm:cxn modelId="{668CEE15-A096-461E-9B62-B0685371728E}" type="presParOf" srcId="{379E859C-8F7B-4F7D-BB8B-B0E45CDA6ADC}" destId="{66D9869F-801D-428F-B58A-A1875B40711C}" srcOrd="0" destOrd="0" presId="urn:microsoft.com/office/officeart/2005/8/layout/list1"/>
    <dgm:cxn modelId="{41132FCB-9E9C-47E6-AB71-8D596D1AB3CF}" type="presParOf" srcId="{379E859C-8F7B-4F7D-BB8B-B0E45CDA6ADC}" destId="{16BBEE39-AFCE-42E8-8C52-C1549D4B06DA}" srcOrd="1" destOrd="0" presId="urn:microsoft.com/office/officeart/2005/8/layout/list1"/>
    <dgm:cxn modelId="{6DBBAC23-B30D-4D3D-AE1F-B7A351137E95}" type="presParOf" srcId="{B4B52D23-09FC-462F-B770-ED8E9A33C8B4}" destId="{84B0E96F-B28C-41CD-B183-733E64F47D2D}" srcOrd="5" destOrd="0" presId="urn:microsoft.com/office/officeart/2005/8/layout/list1"/>
    <dgm:cxn modelId="{487D8650-2434-4A47-A3E3-339238E385B7}" type="presParOf" srcId="{B4B52D23-09FC-462F-B770-ED8E9A33C8B4}" destId="{837CC4D3-B5C0-4E00-837F-B2953EEB7C30}" srcOrd="6" destOrd="0" presId="urn:microsoft.com/office/officeart/2005/8/layout/list1"/>
    <dgm:cxn modelId="{EB98BC97-FF83-4996-949D-9BC67323FCD4}" type="presParOf" srcId="{B4B52D23-09FC-462F-B770-ED8E9A33C8B4}" destId="{A37075C5-25C2-4E37-8C8D-D3C028632D95}" srcOrd="7" destOrd="0" presId="urn:microsoft.com/office/officeart/2005/8/layout/list1"/>
    <dgm:cxn modelId="{13284DA9-06E3-4F7C-87B3-BCC762F67F31}" type="presParOf" srcId="{B4B52D23-09FC-462F-B770-ED8E9A33C8B4}" destId="{1E0FC123-ABCD-4294-BFCC-2218A626F4DA}" srcOrd="8" destOrd="0" presId="urn:microsoft.com/office/officeart/2005/8/layout/list1"/>
    <dgm:cxn modelId="{D79058D9-A080-46BE-83D3-86C13D1A817C}" type="presParOf" srcId="{1E0FC123-ABCD-4294-BFCC-2218A626F4DA}" destId="{6A44A103-A150-4AE0-B9D3-2C05991376D2}" srcOrd="0" destOrd="0" presId="urn:microsoft.com/office/officeart/2005/8/layout/list1"/>
    <dgm:cxn modelId="{B55A52D6-FD7B-4477-951E-5369B1EE319D}" type="presParOf" srcId="{1E0FC123-ABCD-4294-BFCC-2218A626F4DA}" destId="{220A4D46-152C-4414-8A79-8213D5C51A0D}" srcOrd="1" destOrd="0" presId="urn:microsoft.com/office/officeart/2005/8/layout/list1"/>
    <dgm:cxn modelId="{9A84858C-C6F2-438E-BB45-A0B950495D15}" type="presParOf" srcId="{B4B52D23-09FC-462F-B770-ED8E9A33C8B4}" destId="{0DD36258-E1E7-4226-AE85-E196CF34F9D0}" srcOrd="9" destOrd="0" presId="urn:microsoft.com/office/officeart/2005/8/layout/list1"/>
    <dgm:cxn modelId="{9AC27F21-8741-4DDA-8116-91BBEA8E2DD5}" type="presParOf" srcId="{B4B52D23-09FC-462F-B770-ED8E9A33C8B4}" destId="{18C94E8E-8015-4A40-8240-4887CDE2E2BF}" srcOrd="10" destOrd="0" presId="urn:microsoft.com/office/officeart/2005/8/layout/list1"/>
    <dgm:cxn modelId="{CB1F9CA3-24A2-41F5-8721-39B3681FDE83}" type="presParOf" srcId="{B4B52D23-09FC-462F-B770-ED8E9A33C8B4}" destId="{8E905AEB-C23E-4AFF-AF04-FD70A7C7491B}" srcOrd="11" destOrd="0" presId="urn:microsoft.com/office/officeart/2005/8/layout/list1"/>
    <dgm:cxn modelId="{EB99A4F3-5732-4C4A-80A2-561BE3C06F5F}" type="presParOf" srcId="{B4B52D23-09FC-462F-B770-ED8E9A33C8B4}" destId="{985DE993-F395-4EE1-A01E-09AEC78991B4}" srcOrd="12" destOrd="0" presId="urn:microsoft.com/office/officeart/2005/8/layout/list1"/>
    <dgm:cxn modelId="{FAB72AD7-5B4B-4F41-BF83-6090C2B8939C}" type="presParOf" srcId="{985DE993-F395-4EE1-A01E-09AEC78991B4}" destId="{1FBB9DC7-4DA2-4DED-A344-5E31E0FAB597}" srcOrd="0" destOrd="0" presId="urn:microsoft.com/office/officeart/2005/8/layout/list1"/>
    <dgm:cxn modelId="{A4E18B51-4B2E-4425-BA78-14D688F22970}" type="presParOf" srcId="{985DE993-F395-4EE1-A01E-09AEC78991B4}" destId="{DF9529A1-E595-4649-9DDD-2EA2448A0275}" srcOrd="1" destOrd="0" presId="urn:microsoft.com/office/officeart/2005/8/layout/list1"/>
    <dgm:cxn modelId="{AA06CA7C-CDA3-4865-A705-7A6DA2561EAB}" type="presParOf" srcId="{B4B52D23-09FC-462F-B770-ED8E9A33C8B4}" destId="{EA20CF0B-3D47-428A-85BB-C62A032D114D}" srcOrd="13" destOrd="0" presId="urn:microsoft.com/office/officeart/2005/8/layout/list1"/>
    <dgm:cxn modelId="{9E93B6DA-0307-410D-A42D-BF9AB1CAB736}" type="presParOf" srcId="{B4B52D23-09FC-462F-B770-ED8E9A33C8B4}" destId="{7CEF3359-99C6-4D4D-A8CD-86BDC1E50D9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FDC999-4A7A-4FD2-AD24-3FA08D1812C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135311-917C-4BB3-93C3-AB040CBE4F81}">
      <dgm:prSet phldrT="[文本]"/>
      <dgm:spPr/>
      <dgm:t>
        <a:bodyPr/>
        <a:lstStyle/>
        <a:p>
          <a:r>
            <a:rPr lang="zh-CN" altLang="en-US" dirty="0" smtClean="0"/>
            <a:t>免安装</a:t>
          </a:r>
          <a:endParaRPr lang="zh-CN" altLang="en-US" dirty="0"/>
        </a:p>
      </dgm:t>
    </dgm:pt>
    <dgm:pt modelId="{07FD3225-6DFC-4DED-AFD1-5E7BE8896A3E}" type="parTrans" cxnId="{D862CBE0-3B2D-426F-B835-40CBF6F8FD9C}">
      <dgm:prSet/>
      <dgm:spPr/>
      <dgm:t>
        <a:bodyPr/>
        <a:lstStyle/>
        <a:p>
          <a:endParaRPr lang="zh-CN" altLang="en-US"/>
        </a:p>
      </dgm:t>
    </dgm:pt>
    <dgm:pt modelId="{AF70884E-335F-44D7-B8D0-CD01BF949BC3}" type="sibTrans" cxnId="{D862CBE0-3B2D-426F-B835-40CBF6F8FD9C}">
      <dgm:prSet/>
      <dgm:spPr/>
      <dgm:t>
        <a:bodyPr/>
        <a:lstStyle/>
        <a:p>
          <a:endParaRPr lang="zh-CN" altLang="en-US"/>
        </a:p>
      </dgm:t>
    </dgm:pt>
    <dgm:pt modelId="{8E615A85-9244-4244-93A3-38FB3B418754}">
      <dgm:prSet phldrT="[文本]"/>
      <dgm:spPr/>
      <dgm:t>
        <a:bodyPr/>
        <a:lstStyle/>
        <a:p>
          <a:r>
            <a:rPr lang="zh-CN" altLang="en-US" dirty="0" smtClean="0"/>
            <a:t>无需安装</a:t>
          </a:r>
          <a:endParaRPr lang="zh-CN" altLang="en-US" dirty="0"/>
        </a:p>
      </dgm:t>
    </dgm:pt>
    <dgm:pt modelId="{19875413-ECD8-4080-809A-4DCA48C62A9D}" type="parTrans" cxnId="{8F72CA45-9708-4308-B0EA-1C58896776D7}">
      <dgm:prSet/>
      <dgm:spPr/>
      <dgm:t>
        <a:bodyPr/>
        <a:lstStyle/>
        <a:p>
          <a:endParaRPr lang="zh-CN" altLang="en-US"/>
        </a:p>
      </dgm:t>
    </dgm:pt>
    <dgm:pt modelId="{C486AC3B-676C-4700-B13E-865702338572}" type="sibTrans" cxnId="{8F72CA45-9708-4308-B0EA-1C58896776D7}">
      <dgm:prSet/>
      <dgm:spPr/>
      <dgm:t>
        <a:bodyPr/>
        <a:lstStyle/>
        <a:p>
          <a:endParaRPr lang="zh-CN" altLang="en-US"/>
        </a:p>
      </dgm:t>
    </dgm:pt>
    <dgm:pt modelId="{4C0F6C84-88F1-4BBE-87BB-94F2BFFB46C1}">
      <dgm:prSet phldrT="[文本]"/>
      <dgm:spPr/>
      <dgm:t>
        <a:bodyPr/>
        <a:lstStyle/>
        <a:p>
          <a:r>
            <a:rPr lang="zh-CN" altLang="en-US" dirty="0" smtClean="0"/>
            <a:t>无需修改源码</a:t>
          </a:r>
          <a:endParaRPr lang="zh-CN" altLang="en-US" dirty="0"/>
        </a:p>
      </dgm:t>
    </dgm:pt>
    <dgm:pt modelId="{E40C06CC-24B4-4DC4-94B9-E0CBB75C562A}" type="parTrans" cxnId="{594857D0-E596-4186-8E22-728D94FA1066}">
      <dgm:prSet/>
      <dgm:spPr/>
      <dgm:t>
        <a:bodyPr/>
        <a:lstStyle/>
        <a:p>
          <a:endParaRPr lang="zh-CN" altLang="en-US"/>
        </a:p>
      </dgm:t>
    </dgm:pt>
    <dgm:pt modelId="{57DBAB73-9370-4223-AE9D-56EAD28A23DB}" type="sibTrans" cxnId="{594857D0-E596-4186-8E22-728D94FA1066}">
      <dgm:prSet/>
      <dgm:spPr/>
      <dgm:t>
        <a:bodyPr/>
        <a:lstStyle/>
        <a:p>
          <a:endParaRPr lang="zh-CN" altLang="en-US"/>
        </a:p>
      </dgm:t>
    </dgm:pt>
    <dgm:pt modelId="{219AA382-E23B-4D97-A754-6419ADD3165E}">
      <dgm:prSet phldrT="[文本]"/>
      <dgm:spPr/>
      <dgm:t>
        <a:bodyPr/>
        <a:lstStyle/>
        <a:p>
          <a:r>
            <a:rPr lang="zh-CN" altLang="en-US" dirty="0" smtClean="0"/>
            <a:t>模块化</a:t>
          </a:r>
          <a:endParaRPr lang="zh-CN" altLang="en-US" dirty="0"/>
        </a:p>
      </dgm:t>
    </dgm:pt>
    <dgm:pt modelId="{D173793D-4621-4F91-9BC3-760F5DFF24BD}" type="parTrans" cxnId="{9C9CFD18-B449-488E-8A4C-6C4BED17C2F2}">
      <dgm:prSet/>
      <dgm:spPr/>
      <dgm:t>
        <a:bodyPr/>
        <a:lstStyle/>
        <a:p>
          <a:endParaRPr lang="zh-CN" altLang="en-US"/>
        </a:p>
      </dgm:t>
    </dgm:pt>
    <dgm:pt modelId="{71522A4B-2C74-448E-8FB2-2DA31E980A25}" type="sibTrans" cxnId="{9C9CFD18-B449-488E-8A4C-6C4BED17C2F2}">
      <dgm:prSet/>
      <dgm:spPr/>
      <dgm:t>
        <a:bodyPr/>
        <a:lstStyle/>
        <a:p>
          <a:endParaRPr lang="zh-CN" altLang="en-US"/>
        </a:p>
      </dgm:t>
    </dgm:pt>
    <dgm:pt modelId="{43C937E9-ABA4-4079-9192-6276786E6DDA}">
      <dgm:prSet phldrT="[文本]"/>
      <dgm:spPr/>
      <dgm:t>
        <a:bodyPr/>
        <a:lstStyle/>
        <a:p>
          <a:r>
            <a:rPr lang="zh-CN" altLang="en-US" dirty="0" smtClean="0"/>
            <a:t>插件之间可以互相调用</a:t>
          </a:r>
          <a:endParaRPr lang="zh-CN" altLang="en-US" dirty="0"/>
        </a:p>
      </dgm:t>
    </dgm:pt>
    <dgm:pt modelId="{63364EEC-F049-4AE0-9FFA-39D760A59B39}" type="parTrans" cxnId="{EB93486A-0076-4AC8-88B2-A0AFD3A1464F}">
      <dgm:prSet/>
      <dgm:spPr/>
      <dgm:t>
        <a:bodyPr/>
        <a:lstStyle/>
        <a:p>
          <a:endParaRPr lang="zh-CN" altLang="en-US"/>
        </a:p>
      </dgm:t>
    </dgm:pt>
    <dgm:pt modelId="{A22BF82F-68CE-42A8-8ECE-82FBEA604D09}" type="sibTrans" cxnId="{EB93486A-0076-4AC8-88B2-A0AFD3A1464F}">
      <dgm:prSet/>
      <dgm:spPr/>
      <dgm:t>
        <a:bodyPr/>
        <a:lstStyle/>
        <a:p>
          <a:endParaRPr lang="zh-CN" altLang="en-US"/>
        </a:p>
      </dgm:t>
    </dgm:pt>
    <dgm:pt modelId="{7F29DCD7-9C5E-468D-B226-34833D22C51D}">
      <dgm:prSet phldrT="[文本]"/>
      <dgm:spPr/>
      <dgm:t>
        <a:bodyPr/>
        <a:lstStyle/>
        <a:p>
          <a:r>
            <a:rPr lang="zh-CN" altLang="en-US" dirty="0" smtClean="0"/>
            <a:t>解除耦合</a:t>
          </a:r>
          <a:endParaRPr lang="zh-CN" altLang="en-US" dirty="0"/>
        </a:p>
      </dgm:t>
    </dgm:pt>
    <dgm:pt modelId="{264A54A7-DAC8-4780-82FF-F47DBB829B0E}" type="parTrans" cxnId="{ED2F8C4C-251D-42CB-B39C-5127F92405D6}">
      <dgm:prSet/>
      <dgm:spPr/>
      <dgm:t>
        <a:bodyPr/>
        <a:lstStyle/>
        <a:p>
          <a:endParaRPr lang="zh-CN" altLang="en-US"/>
        </a:p>
      </dgm:t>
    </dgm:pt>
    <dgm:pt modelId="{0F7ABFB0-6AD4-47C5-B791-2CFC549A7CF9}" type="sibTrans" cxnId="{ED2F8C4C-251D-42CB-B39C-5127F92405D6}">
      <dgm:prSet/>
      <dgm:spPr/>
      <dgm:t>
        <a:bodyPr/>
        <a:lstStyle/>
        <a:p>
          <a:endParaRPr lang="zh-CN" altLang="en-US"/>
        </a:p>
      </dgm:t>
    </dgm:pt>
    <dgm:pt modelId="{6572E88A-0953-438C-B8BA-1567A6A41563}">
      <dgm:prSet phldrT="[文本]"/>
      <dgm:spPr/>
      <dgm:t>
        <a:bodyPr/>
        <a:lstStyle/>
        <a:p>
          <a:r>
            <a:rPr lang="zh-CN" altLang="en-US" dirty="0" smtClean="0"/>
            <a:t>隔离</a:t>
          </a:r>
          <a:endParaRPr lang="zh-CN" altLang="en-US" dirty="0"/>
        </a:p>
      </dgm:t>
    </dgm:pt>
    <dgm:pt modelId="{98F2D99A-1011-4FBC-BD43-2EDDEFB99860}" type="parTrans" cxnId="{4C16CA8E-E393-49A5-A3A2-77E1CECFFA12}">
      <dgm:prSet/>
      <dgm:spPr/>
      <dgm:t>
        <a:bodyPr/>
        <a:lstStyle/>
        <a:p>
          <a:endParaRPr lang="zh-CN" altLang="en-US"/>
        </a:p>
      </dgm:t>
    </dgm:pt>
    <dgm:pt modelId="{884B825B-26A4-4607-B153-AF589DFE969C}" type="sibTrans" cxnId="{4C16CA8E-E393-49A5-A3A2-77E1CECFFA12}">
      <dgm:prSet/>
      <dgm:spPr/>
      <dgm:t>
        <a:bodyPr/>
        <a:lstStyle/>
        <a:p>
          <a:endParaRPr lang="zh-CN" altLang="en-US"/>
        </a:p>
      </dgm:t>
    </dgm:pt>
    <dgm:pt modelId="{10AFE989-A539-45A9-AC2D-2D38CC5A51DD}">
      <dgm:prSet phldrT="[文本]"/>
      <dgm:spPr/>
      <dgm:t>
        <a:bodyPr/>
        <a:lstStyle/>
        <a:p>
          <a:r>
            <a:rPr lang="zh-CN" altLang="en-US" dirty="0" smtClean="0"/>
            <a:t>崩溃隔离</a:t>
          </a:r>
          <a:endParaRPr lang="zh-CN" altLang="en-US" dirty="0"/>
        </a:p>
      </dgm:t>
    </dgm:pt>
    <dgm:pt modelId="{A2E1B307-5F2E-4ED8-9CA0-774D3F1BDC58}" type="parTrans" cxnId="{C2F70459-7794-4059-8EB2-2719051C7E34}">
      <dgm:prSet/>
      <dgm:spPr/>
      <dgm:t>
        <a:bodyPr/>
        <a:lstStyle/>
        <a:p>
          <a:endParaRPr lang="zh-CN" altLang="en-US"/>
        </a:p>
      </dgm:t>
    </dgm:pt>
    <dgm:pt modelId="{159AAB2D-6B6E-48A3-BBC1-54C232F558C1}" type="sibTrans" cxnId="{C2F70459-7794-4059-8EB2-2719051C7E34}">
      <dgm:prSet/>
      <dgm:spPr/>
      <dgm:t>
        <a:bodyPr/>
        <a:lstStyle/>
        <a:p>
          <a:endParaRPr lang="zh-CN" altLang="en-US"/>
        </a:p>
      </dgm:t>
    </dgm:pt>
    <dgm:pt modelId="{F2171197-F18F-4A36-8F2E-253592D0651F}">
      <dgm:prSet phldrT="[文本]"/>
      <dgm:spPr/>
      <dgm:t>
        <a:bodyPr/>
        <a:lstStyle/>
        <a:p>
          <a:r>
            <a:rPr lang="zh-CN" altLang="en-US" dirty="0" smtClean="0"/>
            <a:t>还原插件自己的多进程机制，适配性</a:t>
          </a:r>
          <a:endParaRPr lang="zh-CN" altLang="en-US" dirty="0"/>
        </a:p>
      </dgm:t>
    </dgm:pt>
    <dgm:pt modelId="{34C5E605-4D62-4ED0-BA95-7AF9313D7A1F}" type="parTrans" cxnId="{146AB83A-64EE-4356-BB78-0B1DAE890130}">
      <dgm:prSet/>
      <dgm:spPr/>
      <dgm:t>
        <a:bodyPr/>
        <a:lstStyle/>
        <a:p>
          <a:endParaRPr lang="zh-CN" altLang="en-US"/>
        </a:p>
      </dgm:t>
    </dgm:pt>
    <dgm:pt modelId="{E6B1AB43-F37A-41D3-85EF-A54D0B2820A0}" type="sibTrans" cxnId="{146AB83A-64EE-4356-BB78-0B1DAE890130}">
      <dgm:prSet/>
      <dgm:spPr/>
      <dgm:t>
        <a:bodyPr/>
        <a:lstStyle/>
        <a:p>
          <a:endParaRPr lang="zh-CN" altLang="en-US"/>
        </a:p>
      </dgm:t>
    </dgm:pt>
    <dgm:pt modelId="{8A5E465B-58E9-4069-9FE6-4217E56C4FD2}">
      <dgm:prSet phldrT="[文本]"/>
      <dgm:spPr/>
      <dgm:t>
        <a:bodyPr/>
        <a:lstStyle/>
        <a:p>
          <a:r>
            <a:rPr lang="zh-CN" altLang="en-US" dirty="0" smtClean="0"/>
            <a:t>单模块升级</a:t>
          </a:r>
          <a:endParaRPr lang="zh-CN" altLang="en-US" dirty="0"/>
        </a:p>
      </dgm:t>
    </dgm:pt>
    <dgm:pt modelId="{5D455A2D-E38B-4C1F-9A2D-5340175696D9}" type="parTrans" cxnId="{1F7C0C1C-9898-4FA1-939D-20C8752C9D2A}">
      <dgm:prSet/>
      <dgm:spPr/>
      <dgm:t>
        <a:bodyPr/>
        <a:lstStyle/>
        <a:p>
          <a:endParaRPr lang="zh-CN" altLang="en-US"/>
        </a:p>
      </dgm:t>
    </dgm:pt>
    <dgm:pt modelId="{6DF7728E-F73F-4A25-85AF-76D194EA3477}" type="sibTrans" cxnId="{1F7C0C1C-9898-4FA1-939D-20C8752C9D2A}">
      <dgm:prSet/>
      <dgm:spPr/>
      <dgm:t>
        <a:bodyPr/>
        <a:lstStyle/>
        <a:p>
          <a:endParaRPr lang="zh-CN" altLang="en-US"/>
        </a:p>
      </dgm:t>
    </dgm:pt>
    <dgm:pt modelId="{C381C116-CEDE-447D-9698-5FCE975A2F9F}">
      <dgm:prSet phldrT="[文本]"/>
      <dgm:spPr/>
      <dgm:t>
        <a:bodyPr/>
        <a:lstStyle/>
        <a:p>
          <a:r>
            <a:rPr lang="zh-CN" altLang="en-US" dirty="0" smtClean="0"/>
            <a:t>静默升级</a:t>
          </a:r>
          <a:endParaRPr lang="zh-CN" altLang="en-US" dirty="0"/>
        </a:p>
      </dgm:t>
    </dgm:pt>
    <dgm:pt modelId="{66732ED0-3D09-4A4C-A2D4-DC156C7D2826}" type="parTrans" cxnId="{07B139A6-AE97-4DC5-8E16-21E62FA230DB}">
      <dgm:prSet/>
      <dgm:spPr/>
      <dgm:t>
        <a:bodyPr/>
        <a:lstStyle/>
        <a:p>
          <a:endParaRPr lang="zh-CN" altLang="en-US"/>
        </a:p>
      </dgm:t>
    </dgm:pt>
    <dgm:pt modelId="{0532AB11-4176-4F62-85DE-8CF821DF4EDD}" type="sibTrans" cxnId="{07B139A6-AE97-4DC5-8E16-21E62FA230DB}">
      <dgm:prSet/>
      <dgm:spPr/>
      <dgm:t>
        <a:bodyPr/>
        <a:lstStyle/>
        <a:p>
          <a:endParaRPr lang="zh-CN" altLang="en-US"/>
        </a:p>
      </dgm:t>
    </dgm:pt>
    <dgm:pt modelId="{B4D17954-C504-4F5A-BEDB-7820B6D02EC4}">
      <dgm:prSet phldrT="[文本]"/>
      <dgm:spPr/>
      <dgm:t>
        <a:bodyPr/>
        <a:lstStyle/>
        <a:p>
          <a:r>
            <a:rPr lang="zh-CN" altLang="en-US" dirty="0" smtClean="0"/>
            <a:t>二进制级别隔离</a:t>
          </a:r>
          <a:endParaRPr lang="zh-CN" altLang="en-US" dirty="0"/>
        </a:p>
      </dgm:t>
    </dgm:pt>
    <dgm:pt modelId="{3260BAE7-E4D3-4113-B4A7-6F29A69FE4CA}" type="parTrans" cxnId="{31B194A5-219F-4914-A496-4FD8FF38D5C6}">
      <dgm:prSet/>
      <dgm:spPr/>
      <dgm:t>
        <a:bodyPr/>
        <a:lstStyle/>
        <a:p>
          <a:endParaRPr lang="zh-CN" altLang="en-US"/>
        </a:p>
      </dgm:t>
    </dgm:pt>
    <dgm:pt modelId="{A77F1408-FF6A-4B41-8C22-A97D2F7ACAE2}" type="sibTrans" cxnId="{31B194A5-219F-4914-A496-4FD8FF38D5C6}">
      <dgm:prSet/>
      <dgm:spPr/>
      <dgm:t>
        <a:bodyPr/>
        <a:lstStyle/>
        <a:p>
          <a:endParaRPr lang="zh-CN" altLang="en-US"/>
        </a:p>
      </dgm:t>
    </dgm:pt>
    <dgm:pt modelId="{1268B818-2BFE-4254-B282-7E1E69920645}">
      <dgm:prSet phldrT="[文本]"/>
      <dgm:spPr/>
      <dgm:t>
        <a:bodyPr/>
        <a:lstStyle/>
        <a:p>
          <a:endParaRPr lang="zh-CN" altLang="en-US" dirty="0"/>
        </a:p>
      </dgm:t>
    </dgm:pt>
    <dgm:pt modelId="{D8AD45A9-9C99-4722-98D2-E60ABD7C2B53}" type="parTrans" cxnId="{3C086A97-DE30-40DB-9F26-9A277AC5C6D7}">
      <dgm:prSet/>
      <dgm:spPr/>
      <dgm:t>
        <a:bodyPr/>
        <a:lstStyle/>
        <a:p>
          <a:endParaRPr lang="zh-CN" altLang="en-US"/>
        </a:p>
      </dgm:t>
    </dgm:pt>
    <dgm:pt modelId="{DB209004-9FA5-4D6F-9B13-8271680ED06A}" type="sibTrans" cxnId="{3C086A97-DE30-40DB-9F26-9A277AC5C6D7}">
      <dgm:prSet/>
      <dgm:spPr/>
      <dgm:t>
        <a:bodyPr/>
        <a:lstStyle/>
        <a:p>
          <a:endParaRPr lang="zh-CN" altLang="en-US"/>
        </a:p>
      </dgm:t>
    </dgm:pt>
    <dgm:pt modelId="{46C2E388-8B31-4FC9-A52D-8DED82CBCE60}">
      <dgm:prSet phldrT="[文本]"/>
      <dgm:spPr/>
      <dgm:t>
        <a:bodyPr/>
        <a:lstStyle/>
        <a:p>
          <a:r>
            <a:rPr lang="zh-CN" altLang="en-US" dirty="0" smtClean="0"/>
            <a:t>模块隔离</a:t>
          </a:r>
          <a:endParaRPr lang="zh-CN" altLang="en-US" dirty="0"/>
        </a:p>
      </dgm:t>
    </dgm:pt>
    <dgm:pt modelId="{EC0A8615-CAC6-481B-9A29-24679E9869F4}" type="parTrans" cxnId="{A4D7D777-9BB2-4428-BDC4-63679B115429}">
      <dgm:prSet/>
      <dgm:spPr/>
      <dgm:t>
        <a:bodyPr/>
        <a:lstStyle/>
        <a:p>
          <a:endParaRPr lang="zh-CN" altLang="en-US"/>
        </a:p>
      </dgm:t>
    </dgm:pt>
    <dgm:pt modelId="{1D7A5498-3033-43CF-8062-136CAD380A1E}" type="sibTrans" cxnId="{A4D7D777-9BB2-4428-BDC4-63679B115429}">
      <dgm:prSet/>
      <dgm:spPr/>
      <dgm:t>
        <a:bodyPr/>
        <a:lstStyle/>
        <a:p>
          <a:endParaRPr lang="zh-CN" altLang="en-US"/>
        </a:p>
      </dgm:t>
    </dgm:pt>
    <dgm:pt modelId="{4AF5E0A9-E01B-430B-97CB-C5D3DB5660A4}" type="pres">
      <dgm:prSet presAssocID="{34FDC999-4A7A-4FD2-AD24-3FA08D1812C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8E5EB6-C6E2-4E31-B863-65178ECDDB13}" type="pres">
      <dgm:prSet presAssocID="{4E135311-917C-4BB3-93C3-AB040CBE4F81}" presName="composite" presStyleCnt="0"/>
      <dgm:spPr/>
    </dgm:pt>
    <dgm:pt modelId="{FB5ED11E-6918-492D-B768-3CFC2D75D4E1}" type="pres">
      <dgm:prSet presAssocID="{4E135311-917C-4BB3-93C3-AB040CBE4F8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606AD4-0E91-4C53-98CF-7A2CC9A2B94F}" type="pres">
      <dgm:prSet presAssocID="{4E135311-917C-4BB3-93C3-AB040CBE4F81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A3AA8F-6A49-4BA1-B832-5FDDC0A92F0F}" type="pres">
      <dgm:prSet presAssocID="{AF70884E-335F-44D7-B8D0-CD01BF949BC3}" presName="space" presStyleCnt="0"/>
      <dgm:spPr/>
    </dgm:pt>
    <dgm:pt modelId="{B8353CE2-F0C3-4495-A49A-B9204DC1876C}" type="pres">
      <dgm:prSet presAssocID="{219AA382-E23B-4D97-A754-6419ADD3165E}" presName="composite" presStyleCnt="0"/>
      <dgm:spPr/>
    </dgm:pt>
    <dgm:pt modelId="{4003AFB1-BC28-47F6-BB85-0B046E2D23D2}" type="pres">
      <dgm:prSet presAssocID="{219AA382-E23B-4D97-A754-6419ADD3165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253EAD-2FF8-47BD-8272-2638C1E64F6B}" type="pres">
      <dgm:prSet presAssocID="{219AA382-E23B-4D97-A754-6419ADD3165E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6D145C-54E1-4F69-91DD-48A52C36B797}" type="pres">
      <dgm:prSet presAssocID="{71522A4B-2C74-448E-8FB2-2DA31E980A25}" presName="space" presStyleCnt="0"/>
      <dgm:spPr/>
    </dgm:pt>
    <dgm:pt modelId="{A13D8A56-03ED-4D8E-826A-DA9F57394E03}" type="pres">
      <dgm:prSet presAssocID="{6572E88A-0953-438C-B8BA-1567A6A41563}" presName="composite" presStyleCnt="0"/>
      <dgm:spPr/>
    </dgm:pt>
    <dgm:pt modelId="{C462BE38-09BA-45EB-BF15-379BD1E9438E}" type="pres">
      <dgm:prSet presAssocID="{6572E88A-0953-438C-B8BA-1567A6A41563}" presName="parTx" presStyleLbl="alignNode1" presStyleIdx="2" presStyleCnt="3" custLinFactNeighborX="208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E832E4-3D4D-47F6-8FE1-EE1D27C48FFF}" type="pres">
      <dgm:prSet presAssocID="{6572E88A-0953-438C-B8BA-1567A6A41563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7B139A6-AE97-4DC5-8E16-21E62FA230DB}" srcId="{219AA382-E23B-4D97-A754-6419ADD3165E}" destId="{C381C116-CEDE-447D-9698-5FCE975A2F9F}" srcOrd="3" destOrd="0" parTransId="{66732ED0-3D09-4A4C-A2D4-DC156C7D2826}" sibTransId="{0532AB11-4176-4F62-85DE-8CF821DF4EDD}"/>
    <dgm:cxn modelId="{146AB83A-64EE-4356-BB78-0B1DAE890130}" srcId="{6572E88A-0953-438C-B8BA-1567A6A41563}" destId="{F2171197-F18F-4A36-8F2E-253592D0651F}" srcOrd="1" destOrd="0" parTransId="{34C5E605-4D62-4ED0-BA95-7AF9313D7A1F}" sibTransId="{E6B1AB43-F37A-41D3-85EF-A54D0B2820A0}"/>
    <dgm:cxn modelId="{94FF718D-FCA7-4219-9A8E-DB1EB6881B86}" type="presOf" srcId="{7F29DCD7-9C5E-468D-B226-34833D22C51D}" destId="{04253EAD-2FF8-47BD-8272-2638C1E64F6B}" srcOrd="0" destOrd="1" presId="urn:microsoft.com/office/officeart/2005/8/layout/hList1"/>
    <dgm:cxn modelId="{69B31B25-4B74-49D4-B82B-7ACD4C9DE996}" type="presOf" srcId="{B4D17954-C504-4F5A-BEDB-7820B6D02EC4}" destId="{25606AD4-0E91-4C53-98CF-7A2CC9A2B94F}" srcOrd="0" destOrd="2" presId="urn:microsoft.com/office/officeart/2005/8/layout/hList1"/>
    <dgm:cxn modelId="{1F7C0C1C-9898-4FA1-939D-20C8752C9D2A}" srcId="{219AA382-E23B-4D97-A754-6419ADD3165E}" destId="{8A5E465B-58E9-4069-9FE6-4217E56C4FD2}" srcOrd="2" destOrd="0" parTransId="{5D455A2D-E38B-4C1F-9A2D-5340175696D9}" sibTransId="{6DF7728E-F73F-4A25-85AF-76D194EA3477}"/>
    <dgm:cxn modelId="{51CC962D-016B-48DB-BCDB-C43039F16748}" type="presOf" srcId="{4C0F6C84-88F1-4BBE-87BB-94F2BFFB46C1}" destId="{25606AD4-0E91-4C53-98CF-7A2CC9A2B94F}" srcOrd="0" destOrd="1" presId="urn:microsoft.com/office/officeart/2005/8/layout/hList1"/>
    <dgm:cxn modelId="{EB93486A-0076-4AC8-88B2-A0AFD3A1464F}" srcId="{219AA382-E23B-4D97-A754-6419ADD3165E}" destId="{43C937E9-ABA4-4079-9192-6276786E6DDA}" srcOrd="0" destOrd="0" parTransId="{63364EEC-F049-4AE0-9FFA-39D760A59B39}" sibTransId="{A22BF82F-68CE-42A8-8ECE-82FBEA604D09}"/>
    <dgm:cxn modelId="{9D815B6D-BBA6-436D-BE92-B7A1B9B86CF1}" type="presOf" srcId="{1268B818-2BFE-4254-B282-7E1E69920645}" destId="{25606AD4-0E91-4C53-98CF-7A2CC9A2B94F}" srcOrd="0" destOrd="3" presId="urn:microsoft.com/office/officeart/2005/8/layout/hList1"/>
    <dgm:cxn modelId="{4C16CA8E-E393-49A5-A3A2-77E1CECFFA12}" srcId="{34FDC999-4A7A-4FD2-AD24-3FA08D1812C3}" destId="{6572E88A-0953-438C-B8BA-1567A6A41563}" srcOrd="2" destOrd="0" parTransId="{98F2D99A-1011-4FBC-BD43-2EDDEFB99860}" sibTransId="{884B825B-26A4-4607-B153-AF589DFE969C}"/>
    <dgm:cxn modelId="{594857D0-E596-4186-8E22-728D94FA1066}" srcId="{4E135311-917C-4BB3-93C3-AB040CBE4F81}" destId="{4C0F6C84-88F1-4BBE-87BB-94F2BFFB46C1}" srcOrd="1" destOrd="0" parTransId="{E40C06CC-24B4-4DC4-94B9-E0CBB75C562A}" sibTransId="{57DBAB73-9370-4223-AE9D-56EAD28A23DB}"/>
    <dgm:cxn modelId="{952EAEED-5D36-4AEC-8FFF-F18A59E05573}" type="presOf" srcId="{F2171197-F18F-4A36-8F2E-253592D0651F}" destId="{6FE832E4-3D4D-47F6-8FE1-EE1D27C48FFF}" srcOrd="0" destOrd="1" presId="urn:microsoft.com/office/officeart/2005/8/layout/hList1"/>
    <dgm:cxn modelId="{FBDAFB98-CD0B-4754-BA1F-79C357B3B1C3}" type="presOf" srcId="{C381C116-CEDE-447D-9698-5FCE975A2F9F}" destId="{04253EAD-2FF8-47BD-8272-2638C1E64F6B}" srcOrd="0" destOrd="3" presId="urn:microsoft.com/office/officeart/2005/8/layout/hList1"/>
    <dgm:cxn modelId="{03C442C2-2B91-445F-8CFC-44B0ED6C59C8}" type="presOf" srcId="{43C937E9-ABA4-4079-9192-6276786E6DDA}" destId="{04253EAD-2FF8-47BD-8272-2638C1E64F6B}" srcOrd="0" destOrd="0" presId="urn:microsoft.com/office/officeart/2005/8/layout/hList1"/>
    <dgm:cxn modelId="{ED2F8C4C-251D-42CB-B39C-5127F92405D6}" srcId="{219AA382-E23B-4D97-A754-6419ADD3165E}" destId="{7F29DCD7-9C5E-468D-B226-34833D22C51D}" srcOrd="1" destOrd="0" parTransId="{264A54A7-DAC8-4780-82FF-F47DBB829B0E}" sibTransId="{0F7ABFB0-6AD4-47C5-B791-2CFC549A7CF9}"/>
    <dgm:cxn modelId="{31B194A5-219F-4914-A496-4FD8FF38D5C6}" srcId="{4E135311-917C-4BB3-93C3-AB040CBE4F81}" destId="{B4D17954-C504-4F5A-BEDB-7820B6D02EC4}" srcOrd="2" destOrd="0" parTransId="{3260BAE7-E4D3-4113-B4A7-6F29A69FE4CA}" sibTransId="{A77F1408-FF6A-4B41-8C22-A97D2F7ACAE2}"/>
    <dgm:cxn modelId="{FC58CAFE-58DC-4B47-B14E-74D14A209A3F}" type="presOf" srcId="{4E135311-917C-4BB3-93C3-AB040CBE4F81}" destId="{FB5ED11E-6918-492D-B768-3CFC2D75D4E1}" srcOrd="0" destOrd="0" presId="urn:microsoft.com/office/officeart/2005/8/layout/hList1"/>
    <dgm:cxn modelId="{6533E6FE-CEAB-444D-965B-10384260F608}" type="presOf" srcId="{34FDC999-4A7A-4FD2-AD24-3FA08D1812C3}" destId="{4AF5E0A9-E01B-430B-97CB-C5D3DB5660A4}" srcOrd="0" destOrd="0" presId="urn:microsoft.com/office/officeart/2005/8/layout/hList1"/>
    <dgm:cxn modelId="{3AF255B0-FA74-4398-B276-30F5C73BD3EE}" type="presOf" srcId="{8E615A85-9244-4244-93A3-38FB3B418754}" destId="{25606AD4-0E91-4C53-98CF-7A2CC9A2B94F}" srcOrd="0" destOrd="0" presId="urn:microsoft.com/office/officeart/2005/8/layout/hList1"/>
    <dgm:cxn modelId="{E404B718-78E1-4CDA-963A-1D2A80A7C6C5}" type="presOf" srcId="{219AA382-E23B-4D97-A754-6419ADD3165E}" destId="{4003AFB1-BC28-47F6-BB85-0B046E2D23D2}" srcOrd="0" destOrd="0" presId="urn:microsoft.com/office/officeart/2005/8/layout/hList1"/>
    <dgm:cxn modelId="{C2F70459-7794-4059-8EB2-2719051C7E34}" srcId="{6572E88A-0953-438C-B8BA-1567A6A41563}" destId="{10AFE989-A539-45A9-AC2D-2D38CC5A51DD}" srcOrd="0" destOrd="0" parTransId="{A2E1B307-5F2E-4ED8-9CA0-774D3F1BDC58}" sibTransId="{159AAB2D-6B6E-48A3-BBC1-54C232F558C1}"/>
    <dgm:cxn modelId="{9C9CFD18-B449-488E-8A4C-6C4BED17C2F2}" srcId="{34FDC999-4A7A-4FD2-AD24-3FA08D1812C3}" destId="{219AA382-E23B-4D97-A754-6419ADD3165E}" srcOrd="1" destOrd="0" parTransId="{D173793D-4621-4F91-9BC3-760F5DFF24BD}" sibTransId="{71522A4B-2C74-448E-8FB2-2DA31E980A25}"/>
    <dgm:cxn modelId="{3C086A97-DE30-40DB-9F26-9A277AC5C6D7}" srcId="{4E135311-917C-4BB3-93C3-AB040CBE4F81}" destId="{1268B818-2BFE-4254-B282-7E1E69920645}" srcOrd="3" destOrd="0" parTransId="{D8AD45A9-9C99-4722-98D2-E60ABD7C2B53}" sibTransId="{DB209004-9FA5-4D6F-9B13-8271680ED06A}"/>
    <dgm:cxn modelId="{D862CBE0-3B2D-426F-B835-40CBF6F8FD9C}" srcId="{34FDC999-4A7A-4FD2-AD24-3FA08D1812C3}" destId="{4E135311-917C-4BB3-93C3-AB040CBE4F81}" srcOrd="0" destOrd="0" parTransId="{07FD3225-6DFC-4DED-AFD1-5E7BE8896A3E}" sibTransId="{AF70884E-335F-44D7-B8D0-CD01BF949BC3}"/>
    <dgm:cxn modelId="{387F578A-1420-44C4-856A-BFFA1B3212B1}" type="presOf" srcId="{8A5E465B-58E9-4069-9FE6-4217E56C4FD2}" destId="{04253EAD-2FF8-47BD-8272-2638C1E64F6B}" srcOrd="0" destOrd="2" presId="urn:microsoft.com/office/officeart/2005/8/layout/hList1"/>
    <dgm:cxn modelId="{F644B5F4-8132-4328-A24D-A382D14B6E09}" type="presOf" srcId="{46C2E388-8B31-4FC9-A52D-8DED82CBCE60}" destId="{6FE832E4-3D4D-47F6-8FE1-EE1D27C48FFF}" srcOrd="0" destOrd="2" presId="urn:microsoft.com/office/officeart/2005/8/layout/hList1"/>
    <dgm:cxn modelId="{8F72CA45-9708-4308-B0EA-1C58896776D7}" srcId="{4E135311-917C-4BB3-93C3-AB040CBE4F81}" destId="{8E615A85-9244-4244-93A3-38FB3B418754}" srcOrd="0" destOrd="0" parTransId="{19875413-ECD8-4080-809A-4DCA48C62A9D}" sibTransId="{C486AC3B-676C-4700-B13E-865702338572}"/>
    <dgm:cxn modelId="{A4D7D777-9BB2-4428-BDC4-63679B115429}" srcId="{6572E88A-0953-438C-B8BA-1567A6A41563}" destId="{46C2E388-8B31-4FC9-A52D-8DED82CBCE60}" srcOrd="2" destOrd="0" parTransId="{EC0A8615-CAC6-481B-9A29-24679E9869F4}" sibTransId="{1D7A5498-3033-43CF-8062-136CAD380A1E}"/>
    <dgm:cxn modelId="{CE1101A7-015A-4BE6-9205-9D7708A04A6C}" type="presOf" srcId="{6572E88A-0953-438C-B8BA-1567A6A41563}" destId="{C462BE38-09BA-45EB-BF15-379BD1E9438E}" srcOrd="0" destOrd="0" presId="urn:microsoft.com/office/officeart/2005/8/layout/hList1"/>
    <dgm:cxn modelId="{9471A560-A0E5-4B21-8CDC-862A86FADA0A}" type="presOf" srcId="{10AFE989-A539-45A9-AC2D-2D38CC5A51DD}" destId="{6FE832E4-3D4D-47F6-8FE1-EE1D27C48FFF}" srcOrd="0" destOrd="0" presId="urn:microsoft.com/office/officeart/2005/8/layout/hList1"/>
    <dgm:cxn modelId="{BF6E0832-EEBE-4031-AE4A-4B08AF1610E4}" type="presParOf" srcId="{4AF5E0A9-E01B-430B-97CB-C5D3DB5660A4}" destId="{458E5EB6-C6E2-4E31-B863-65178ECDDB13}" srcOrd="0" destOrd="0" presId="urn:microsoft.com/office/officeart/2005/8/layout/hList1"/>
    <dgm:cxn modelId="{FD994132-DB49-4692-84C8-ED31DD82C19C}" type="presParOf" srcId="{458E5EB6-C6E2-4E31-B863-65178ECDDB13}" destId="{FB5ED11E-6918-492D-B768-3CFC2D75D4E1}" srcOrd="0" destOrd="0" presId="urn:microsoft.com/office/officeart/2005/8/layout/hList1"/>
    <dgm:cxn modelId="{3BAF1143-5662-43EC-B2CF-DD98FD12A6A8}" type="presParOf" srcId="{458E5EB6-C6E2-4E31-B863-65178ECDDB13}" destId="{25606AD4-0E91-4C53-98CF-7A2CC9A2B94F}" srcOrd="1" destOrd="0" presId="urn:microsoft.com/office/officeart/2005/8/layout/hList1"/>
    <dgm:cxn modelId="{46044517-FB07-404B-AFF0-99B77A0D9843}" type="presParOf" srcId="{4AF5E0A9-E01B-430B-97CB-C5D3DB5660A4}" destId="{89A3AA8F-6A49-4BA1-B832-5FDDC0A92F0F}" srcOrd="1" destOrd="0" presId="urn:microsoft.com/office/officeart/2005/8/layout/hList1"/>
    <dgm:cxn modelId="{B4BA1CE4-BC9B-4B39-B596-A18919E12403}" type="presParOf" srcId="{4AF5E0A9-E01B-430B-97CB-C5D3DB5660A4}" destId="{B8353CE2-F0C3-4495-A49A-B9204DC1876C}" srcOrd="2" destOrd="0" presId="urn:microsoft.com/office/officeart/2005/8/layout/hList1"/>
    <dgm:cxn modelId="{3757FEE3-A3B8-4350-988C-A68E31E9EF55}" type="presParOf" srcId="{B8353CE2-F0C3-4495-A49A-B9204DC1876C}" destId="{4003AFB1-BC28-47F6-BB85-0B046E2D23D2}" srcOrd="0" destOrd="0" presId="urn:microsoft.com/office/officeart/2005/8/layout/hList1"/>
    <dgm:cxn modelId="{D0C82076-38E3-477B-A6C8-4A10F808B500}" type="presParOf" srcId="{B8353CE2-F0C3-4495-A49A-B9204DC1876C}" destId="{04253EAD-2FF8-47BD-8272-2638C1E64F6B}" srcOrd="1" destOrd="0" presId="urn:microsoft.com/office/officeart/2005/8/layout/hList1"/>
    <dgm:cxn modelId="{DC6F1846-20AB-452E-95C8-68668D41E193}" type="presParOf" srcId="{4AF5E0A9-E01B-430B-97CB-C5D3DB5660A4}" destId="{CC6D145C-54E1-4F69-91DD-48A52C36B797}" srcOrd="3" destOrd="0" presId="urn:microsoft.com/office/officeart/2005/8/layout/hList1"/>
    <dgm:cxn modelId="{8567407D-9288-48EE-88FC-ECBDE708C56C}" type="presParOf" srcId="{4AF5E0A9-E01B-430B-97CB-C5D3DB5660A4}" destId="{A13D8A56-03ED-4D8E-826A-DA9F57394E03}" srcOrd="4" destOrd="0" presId="urn:microsoft.com/office/officeart/2005/8/layout/hList1"/>
    <dgm:cxn modelId="{239E48B7-498C-4D9F-8775-DC27B4089908}" type="presParOf" srcId="{A13D8A56-03ED-4D8E-826A-DA9F57394E03}" destId="{C462BE38-09BA-45EB-BF15-379BD1E9438E}" srcOrd="0" destOrd="0" presId="urn:microsoft.com/office/officeart/2005/8/layout/hList1"/>
    <dgm:cxn modelId="{6FF7B8A0-2BB1-4F94-BE75-5AAD07F2D3F0}" type="presParOf" srcId="{A13D8A56-03ED-4D8E-826A-DA9F57394E03}" destId="{6FE832E4-3D4D-47F6-8FE1-EE1D27C48FF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C31C0A-1B99-4CE0-997E-6E314B2A80D5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F728BB3-89C1-45C2-9290-C2A8DC8B1A1B}">
      <dgm:prSet phldrT="[文本]"/>
      <dgm:spPr/>
      <dgm:t>
        <a:bodyPr/>
        <a:lstStyle/>
        <a:p>
          <a:r>
            <a:rPr lang="en-US" altLang="zh-CN" dirty="0" smtClean="0"/>
            <a:t>Host</a:t>
          </a:r>
          <a:r>
            <a:rPr lang="zh-CN" altLang="en-US" dirty="0" smtClean="0"/>
            <a:t>程序</a:t>
          </a:r>
          <a:endParaRPr lang="zh-CN" altLang="en-US" dirty="0"/>
        </a:p>
      </dgm:t>
    </dgm:pt>
    <dgm:pt modelId="{3762F633-5D33-4181-A83A-CC1C3F843469}" type="parTrans" cxnId="{68CFB08A-F53B-41E4-9EC5-BA9756D8C42B}">
      <dgm:prSet/>
      <dgm:spPr/>
      <dgm:t>
        <a:bodyPr/>
        <a:lstStyle/>
        <a:p>
          <a:endParaRPr lang="zh-CN" altLang="en-US"/>
        </a:p>
      </dgm:t>
    </dgm:pt>
    <dgm:pt modelId="{723CAE13-B664-4D9A-A45C-0F8D717A14F9}" type="sibTrans" cxnId="{68CFB08A-F53B-41E4-9EC5-BA9756D8C42B}">
      <dgm:prSet/>
      <dgm:spPr/>
      <dgm:t>
        <a:bodyPr/>
        <a:lstStyle/>
        <a:p>
          <a:endParaRPr lang="zh-CN" altLang="en-US"/>
        </a:p>
      </dgm:t>
    </dgm:pt>
    <dgm:pt modelId="{668C08D6-93FC-4875-BDF7-289AE753DC90}">
      <dgm:prSet phldrT="[文本]"/>
      <dgm:spPr/>
      <dgm:t>
        <a:bodyPr/>
        <a:lstStyle/>
        <a:p>
          <a:r>
            <a:rPr lang="en-US" altLang="zh-CN" dirty="0" smtClean="0"/>
            <a:t>Plugin App 1</a:t>
          </a:r>
          <a:endParaRPr lang="zh-CN" altLang="en-US" dirty="0"/>
        </a:p>
      </dgm:t>
    </dgm:pt>
    <dgm:pt modelId="{6AC8E6AC-5AD4-40A5-AEE4-42F621A0D0F8}" type="parTrans" cxnId="{4AC5D777-1737-4926-B256-C84310C4860D}">
      <dgm:prSet/>
      <dgm:spPr/>
      <dgm:t>
        <a:bodyPr/>
        <a:lstStyle/>
        <a:p>
          <a:endParaRPr lang="zh-CN" altLang="en-US"/>
        </a:p>
      </dgm:t>
    </dgm:pt>
    <dgm:pt modelId="{A0665EFB-B002-4708-8803-C1F4DA713050}" type="sibTrans" cxnId="{4AC5D777-1737-4926-B256-C84310C4860D}">
      <dgm:prSet/>
      <dgm:spPr/>
      <dgm:t>
        <a:bodyPr/>
        <a:lstStyle/>
        <a:p>
          <a:endParaRPr lang="zh-CN" altLang="en-US"/>
        </a:p>
      </dgm:t>
    </dgm:pt>
    <dgm:pt modelId="{713B18AB-2F62-43DC-BB75-457ED718553D}">
      <dgm:prSet phldrT="[文本]"/>
      <dgm:spPr/>
      <dgm:t>
        <a:bodyPr/>
        <a:lstStyle/>
        <a:p>
          <a:r>
            <a:rPr lang="en-US" altLang="zh-CN" dirty="0" smtClean="0"/>
            <a:t>Plugin App 2</a:t>
          </a:r>
          <a:endParaRPr lang="zh-CN" altLang="en-US" dirty="0"/>
        </a:p>
      </dgm:t>
    </dgm:pt>
    <dgm:pt modelId="{81BD1CB5-42F5-4EBB-B196-D82C14C58A31}" type="parTrans" cxnId="{3B907F0D-64B9-4E4A-9EC0-29437F791CDA}">
      <dgm:prSet/>
      <dgm:spPr/>
      <dgm:t>
        <a:bodyPr/>
        <a:lstStyle/>
        <a:p>
          <a:endParaRPr lang="zh-CN" altLang="en-US"/>
        </a:p>
      </dgm:t>
    </dgm:pt>
    <dgm:pt modelId="{CF5ED2F1-AAD5-4907-869B-951C19F86B09}" type="sibTrans" cxnId="{3B907F0D-64B9-4E4A-9EC0-29437F791CDA}">
      <dgm:prSet/>
      <dgm:spPr/>
      <dgm:t>
        <a:bodyPr/>
        <a:lstStyle/>
        <a:p>
          <a:endParaRPr lang="zh-CN" altLang="en-US"/>
        </a:p>
      </dgm:t>
    </dgm:pt>
    <dgm:pt modelId="{75275258-F609-457E-9587-09692FF69D38}">
      <dgm:prSet phldrT="[文本]"/>
      <dgm:spPr/>
      <dgm:t>
        <a:bodyPr/>
        <a:lstStyle/>
        <a:p>
          <a:r>
            <a:rPr lang="en-US" altLang="zh-CN" dirty="0" smtClean="0"/>
            <a:t>Plugin App  3</a:t>
          </a:r>
          <a:endParaRPr lang="zh-CN" altLang="en-US" dirty="0"/>
        </a:p>
      </dgm:t>
    </dgm:pt>
    <dgm:pt modelId="{FDD16722-24A8-43E8-896A-2B1698600D9E}" type="parTrans" cxnId="{F0BF8260-671D-402F-B44F-812ED95BF6D2}">
      <dgm:prSet/>
      <dgm:spPr/>
      <dgm:t>
        <a:bodyPr/>
        <a:lstStyle/>
        <a:p>
          <a:endParaRPr lang="zh-CN" altLang="en-US"/>
        </a:p>
      </dgm:t>
    </dgm:pt>
    <dgm:pt modelId="{E7D51619-C920-4720-A8FC-73B8181CE071}" type="sibTrans" cxnId="{F0BF8260-671D-402F-B44F-812ED95BF6D2}">
      <dgm:prSet/>
      <dgm:spPr/>
      <dgm:t>
        <a:bodyPr/>
        <a:lstStyle/>
        <a:p>
          <a:endParaRPr lang="zh-CN" altLang="en-US"/>
        </a:p>
      </dgm:t>
    </dgm:pt>
    <dgm:pt modelId="{5A136BF3-83A1-4845-81FD-41AE7C88F500}">
      <dgm:prSet phldrT="[文本]"/>
      <dgm:spPr/>
      <dgm:t>
        <a:bodyPr/>
        <a:lstStyle/>
        <a:p>
          <a:r>
            <a:rPr lang="en-US" altLang="zh-CN" dirty="0" smtClean="0"/>
            <a:t>Plugin App ….</a:t>
          </a:r>
          <a:endParaRPr lang="zh-CN" altLang="en-US" dirty="0"/>
        </a:p>
      </dgm:t>
    </dgm:pt>
    <dgm:pt modelId="{77AF72FF-2FC8-4E1B-BBC9-3772B71C8C90}" type="parTrans" cxnId="{C7EF30B2-BF9B-45BD-ABDC-C029CF439226}">
      <dgm:prSet/>
      <dgm:spPr/>
      <dgm:t>
        <a:bodyPr/>
        <a:lstStyle/>
        <a:p>
          <a:endParaRPr lang="zh-CN" altLang="en-US"/>
        </a:p>
      </dgm:t>
    </dgm:pt>
    <dgm:pt modelId="{170E895D-FBD3-417A-BC52-8F9152712A5B}" type="sibTrans" cxnId="{C7EF30B2-BF9B-45BD-ABDC-C029CF439226}">
      <dgm:prSet/>
      <dgm:spPr/>
      <dgm:t>
        <a:bodyPr/>
        <a:lstStyle/>
        <a:p>
          <a:endParaRPr lang="zh-CN" altLang="en-US"/>
        </a:p>
      </dgm:t>
    </dgm:pt>
    <dgm:pt modelId="{A0F29E7E-C7D3-4F32-B9C0-6E0C5402BBF0}" type="pres">
      <dgm:prSet presAssocID="{F7C31C0A-1B99-4CE0-997E-6E314B2A80D5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C545919-1664-454D-9700-21E0D75B4881}" type="pres">
      <dgm:prSet presAssocID="{F7C31C0A-1B99-4CE0-997E-6E314B2A80D5}" presName="matrix" presStyleCnt="0"/>
      <dgm:spPr/>
    </dgm:pt>
    <dgm:pt modelId="{BF5BBDAF-0259-4A07-BACD-F08434D7F431}" type="pres">
      <dgm:prSet presAssocID="{F7C31C0A-1B99-4CE0-997E-6E314B2A80D5}" presName="tile1" presStyleLbl="node1" presStyleIdx="0" presStyleCnt="4"/>
      <dgm:spPr/>
      <dgm:t>
        <a:bodyPr/>
        <a:lstStyle/>
        <a:p>
          <a:endParaRPr lang="zh-CN" altLang="en-US"/>
        </a:p>
      </dgm:t>
    </dgm:pt>
    <dgm:pt modelId="{E86A87B2-F952-4068-B14D-E59CB6161DC0}" type="pres">
      <dgm:prSet presAssocID="{F7C31C0A-1B99-4CE0-997E-6E314B2A80D5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BBB5AF-82CF-4552-9888-A7A3A634EDD3}" type="pres">
      <dgm:prSet presAssocID="{F7C31C0A-1B99-4CE0-997E-6E314B2A80D5}" presName="tile2" presStyleLbl="node1" presStyleIdx="1" presStyleCnt="4"/>
      <dgm:spPr/>
      <dgm:t>
        <a:bodyPr/>
        <a:lstStyle/>
        <a:p>
          <a:endParaRPr lang="zh-CN" altLang="en-US"/>
        </a:p>
      </dgm:t>
    </dgm:pt>
    <dgm:pt modelId="{B7F30D7B-A1DD-4C6E-B2FA-777C1B96975C}" type="pres">
      <dgm:prSet presAssocID="{F7C31C0A-1B99-4CE0-997E-6E314B2A80D5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75D351-E98D-44F4-9029-529D3166EFE1}" type="pres">
      <dgm:prSet presAssocID="{F7C31C0A-1B99-4CE0-997E-6E314B2A80D5}" presName="tile3" presStyleLbl="node1" presStyleIdx="2" presStyleCnt="4"/>
      <dgm:spPr/>
      <dgm:t>
        <a:bodyPr/>
        <a:lstStyle/>
        <a:p>
          <a:endParaRPr lang="zh-CN" altLang="en-US"/>
        </a:p>
      </dgm:t>
    </dgm:pt>
    <dgm:pt modelId="{6847D992-DC26-4CE8-BE80-3B949D51BF4A}" type="pres">
      <dgm:prSet presAssocID="{F7C31C0A-1B99-4CE0-997E-6E314B2A80D5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B75F11-9012-4E07-8AB6-9E6CE1A3445C}" type="pres">
      <dgm:prSet presAssocID="{F7C31C0A-1B99-4CE0-997E-6E314B2A80D5}" presName="tile4" presStyleLbl="node1" presStyleIdx="3" presStyleCnt="4"/>
      <dgm:spPr/>
      <dgm:t>
        <a:bodyPr/>
        <a:lstStyle/>
        <a:p>
          <a:endParaRPr lang="zh-CN" altLang="en-US"/>
        </a:p>
      </dgm:t>
    </dgm:pt>
    <dgm:pt modelId="{410A9651-716C-484B-8ABF-6FC92917E458}" type="pres">
      <dgm:prSet presAssocID="{F7C31C0A-1B99-4CE0-997E-6E314B2A80D5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77222F-A8E0-4A82-AE68-EDCD79A6D103}" type="pres">
      <dgm:prSet presAssocID="{F7C31C0A-1B99-4CE0-997E-6E314B2A80D5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EB734D0-8F1B-48D3-9A0A-6C331FA9996B}" type="presOf" srcId="{4F728BB3-89C1-45C2-9290-C2A8DC8B1A1B}" destId="{A577222F-A8E0-4A82-AE68-EDCD79A6D103}" srcOrd="0" destOrd="0" presId="urn:microsoft.com/office/officeart/2005/8/layout/matrix1"/>
    <dgm:cxn modelId="{E0CA1932-7C9E-4B5F-9781-7A09ABA9B0D7}" type="presOf" srcId="{F7C31C0A-1B99-4CE0-997E-6E314B2A80D5}" destId="{A0F29E7E-C7D3-4F32-B9C0-6E0C5402BBF0}" srcOrd="0" destOrd="0" presId="urn:microsoft.com/office/officeart/2005/8/layout/matrix1"/>
    <dgm:cxn modelId="{C7EF30B2-BF9B-45BD-ABDC-C029CF439226}" srcId="{4F728BB3-89C1-45C2-9290-C2A8DC8B1A1B}" destId="{5A136BF3-83A1-4845-81FD-41AE7C88F500}" srcOrd="3" destOrd="0" parTransId="{77AF72FF-2FC8-4E1B-BBC9-3772B71C8C90}" sibTransId="{170E895D-FBD3-417A-BC52-8F9152712A5B}"/>
    <dgm:cxn modelId="{E7C5D8FD-202A-4A2D-8D5B-10D0ECFDF9C3}" type="presOf" srcId="{5A136BF3-83A1-4845-81FD-41AE7C88F500}" destId="{410A9651-716C-484B-8ABF-6FC92917E458}" srcOrd="1" destOrd="0" presId="urn:microsoft.com/office/officeart/2005/8/layout/matrix1"/>
    <dgm:cxn modelId="{AF21CBDE-3B50-4A10-999F-2B0C74D0CC7F}" type="presOf" srcId="{75275258-F609-457E-9587-09692FF69D38}" destId="{6847D992-DC26-4CE8-BE80-3B949D51BF4A}" srcOrd="1" destOrd="0" presId="urn:microsoft.com/office/officeart/2005/8/layout/matrix1"/>
    <dgm:cxn modelId="{F0BF8260-671D-402F-B44F-812ED95BF6D2}" srcId="{4F728BB3-89C1-45C2-9290-C2A8DC8B1A1B}" destId="{75275258-F609-457E-9587-09692FF69D38}" srcOrd="2" destOrd="0" parTransId="{FDD16722-24A8-43E8-896A-2B1698600D9E}" sibTransId="{E7D51619-C920-4720-A8FC-73B8181CE071}"/>
    <dgm:cxn modelId="{4AC5D777-1737-4926-B256-C84310C4860D}" srcId="{4F728BB3-89C1-45C2-9290-C2A8DC8B1A1B}" destId="{668C08D6-93FC-4875-BDF7-289AE753DC90}" srcOrd="0" destOrd="0" parTransId="{6AC8E6AC-5AD4-40A5-AEE4-42F621A0D0F8}" sibTransId="{A0665EFB-B002-4708-8803-C1F4DA713050}"/>
    <dgm:cxn modelId="{6F1026E3-73FC-4D7C-8094-7A6BBE6DA868}" type="presOf" srcId="{713B18AB-2F62-43DC-BB75-457ED718553D}" destId="{74BBB5AF-82CF-4552-9888-A7A3A634EDD3}" srcOrd="0" destOrd="0" presId="urn:microsoft.com/office/officeart/2005/8/layout/matrix1"/>
    <dgm:cxn modelId="{5722B8AA-9005-436C-96FB-8621239EEC1E}" type="presOf" srcId="{713B18AB-2F62-43DC-BB75-457ED718553D}" destId="{B7F30D7B-A1DD-4C6E-B2FA-777C1B96975C}" srcOrd="1" destOrd="0" presId="urn:microsoft.com/office/officeart/2005/8/layout/matrix1"/>
    <dgm:cxn modelId="{040F8905-F4B6-4DD3-B6A5-D19D93C79FED}" type="presOf" srcId="{5A136BF3-83A1-4845-81FD-41AE7C88F500}" destId="{FBB75F11-9012-4E07-8AB6-9E6CE1A3445C}" srcOrd="0" destOrd="0" presId="urn:microsoft.com/office/officeart/2005/8/layout/matrix1"/>
    <dgm:cxn modelId="{EFF43095-C960-45B4-B838-41A06CAC93A0}" type="presOf" srcId="{668C08D6-93FC-4875-BDF7-289AE753DC90}" destId="{E86A87B2-F952-4068-B14D-E59CB6161DC0}" srcOrd="1" destOrd="0" presId="urn:microsoft.com/office/officeart/2005/8/layout/matrix1"/>
    <dgm:cxn modelId="{6E67FB8C-C176-48DF-862C-36E85E0CD86C}" type="presOf" srcId="{75275258-F609-457E-9587-09692FF69D38}" destId="{BF75D351-E98D-44F4-9029-529D3166EFE1}" srcOrd="0" destOrd="0" presId="urn:microsoft.com/office/officeart/2005/8/layout/matrix1"/>
    <dgm:cxn modelId="{3B907F0D-64B9-4E4A-9EC0-29437F791CDA}" srcId="{4F728BB3-89C1-45C2-9290-C2A8DC8B1A1B}" destId="{713B18AB-2F62-43DC-BB75-457ED718553D}" srcOrd="1" destOrd="0" parTransId="{81BD1CB5-42F5-4EBB-B196-D82C14C58A31}" sibTransId="{CF5ED2F1-AAD5-4907-869B-951C19F86B09}"/>
    <dgm:cxn modelId="{11490311-569A-4270-B42B-99756D1CC001}" type="presOf" srcId="{668C08D6-93FC-4875-BDF7-289AE753DC90}" destId="{BF5BBDAF-0259-4A07-BACD-F08434D7F431}" srcOrd="0" destOrd="0" presId="urn:microsoft.com/office/officeart/2005/8/layout/matrix1"/>
    <dgm:cxn modelId="{68CFB08A-F53B-41E4-9EC5-BA9756D8C42B}" srcId="{F7C31C0A-1B99-4CE0-997E-6E314B2A80D5}" destId="{4F728BB3-89C1-45C2-9290-C2A8DC8B1A1B}" srcOrd="0" destOrd="0" parTransId="{3762F633-5D33-4181-A83A-CC1C3F843469}" sibTransId="{723CAE13-B664-4D9A-A45C-0F8D717A14F9}"/>
    <dgm:cxn modelId="{C490BF8A-BEA5-44B7-BDEF-EFB46FE7C0CE}" type="presParOf" srcId="{A0F29E7E-C7D3-4F32-B9C0-6E0C5402BBF0}" destId="{2C545919-1664-454D-9700-21E0D75B4881}" srcOrd="0" destOrd="0" presId="urn:microsoft.com/office/officeart/2005/8/layout/matrix1"/>
    <dgm:cxn modelId="{1BE43C53-3527-4B5E-81D5-7A4DE9B50E22}" type="presParOf" srcId="{2C545919-1664-454D-9700-21E0D75B4881}" destId="{BF5BBDAF-0259-4A07-BACD-F08434D7F431}" srcOrd="0" destOrd="0" presId="urn:microsoft.com/office/officeart/2005/8/layout/matrix1"/>
    <dgm:cxn modelId="{1B2301E1-C8D4-4536-AA21-79D04D4D1134}" type="presParOf" srcId="{2C545919-1664-454D-9700-21E0D75B4881}" destId="{E86A87B2-F952-4068-B14D-E59CB6161DC0}" srcOrd="1" destOrd="0" presId="urn:microsoft.com/office/officeart/2005/8/layout/matrix1"/>
    <dgm:cxn modelId="{BCA9A6E2-99F0-4AFC-B9FC-8B1358793E0C}" type="presParOf" srcId="{2C545919-1664-454D-9700-21E0D75B4881}" destId="{74BBB5AF-82CF-4552-9888-A7A3A634EDD3}" srcOrd="2" destOrd="0" presId="urn:microsoft.com/office/officeart/2005/8/layout/matrix1"/>
    <dgm:cxn modelId="{D22EB189-6254-4B7D-88E1-5D345BB53909}" type="presParOf" srcId="{2C545919-1664-454D-9700-21E0D75B4881}" destId="{B7F30D7B-A1DD-4C6E-B2FA-777C1B96975C}" srcOrd="3" destOrd="0" presId="urn:microsoft.com/office/officeart/2005/8/layout/matrix1"/>
    <dgm:cxn modelId="{823D99DD-4D05-41E7-BECB-84260B52CF0F}" type="presParOf" srcId="{2C545919-1664-454D-9700-21E0D75B4881}" destId="{BF75D351-E98D-44F4-9029-529D3166EFE1}" srcOrd="4" destOrd="0" presId="urn:microsoft.com/office/officeart/2005/8/layout/matrix1"/>
    <dgm:cxn modelId="{065986E5-B7FC-4097-AA7E-B40515FEA1A8}" type="presParOf" srcId="{2C545919-1664-454D-9700-21E0D75B4881}" destId="{6847D992-DC26-4CE8-BE80-3B949D51BF4A}" srcOrd="5" destOrd="0" presId="urn:microsoft.com/office/officeart/2005/8/layout/matrix1"/>
    <dgm:cxn modelId="{47C656EE-F6AD-49AF-8ABB-E1FEC3AEEED9}" type="presParOf" srcId="{2C545919-1664-454D-9700-21E0D75B4881}" destId="{FBB75F11-9012-4E07-8AB6-9E6CE1A3445C}" srcOrd="6" destOrd="0" presId="urn:microsoft.com/office/officeart/2005/8/layout/matrix1"/>
    <dgm:cxn modelId="{E5B8B2BD-CFF9-458D-A973-89490B1D362C}" type="presParOf" srcId="{2C545919-1664-454D-9700-21E0D75B4881}" destId="{410A9651-716C-484B-8ABF-6FC92917E458}" srcOrd="7" destOrd="0" presId="urn:microsoft.com/office/officeart/2005/8/layout/matrix1"/>
    <dgm:cxn modelId="{D0F2E2BE-10D3-461B-A45A-45BDC27FD8C2}" type="presParOf" srcId="{A0F29E7E-C7D3-4F32-B9C0-6E0C5402BBF0}" destId="{A577222F-A8E0-4A82-AE68-EDCD79A6D10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0998322-AB71-4870-9B5F-E790754F4C86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FEA6E9-2454-45DD-8B6E-E480E3ADAD9D}">
      <dgm:prSet phldrT="[文本]"/>
      <dgm:spPr/>
      <dgm:t>
        <a:bodyPr/>
        <a:lstStyle/>
        <a:p>
          <a:r>
            <a:rPr lang="zh-CN" altLang="en-US" dirty="0" smtClean="0"/>
            <a:t>共享进程</a:t>
          </a:r>
          <a:endParaRPr lang="zh-CN" altLang="en-US" dirty="0"/>
        </a:p>
      </dgm:t>
    </dgm:pt>
    <dgm:pt modelId="{26374E6A-268D-4D26-9BDB-E5E334841F55}" type="parTrans" cxnId="{DF3D5F2B-B4B2-4326-B761-656AAD2D1993}">
      <dgm:prSet/>
      <dgm:spPr/>
      <dgm:t>
        <a:bodyPr/>
        <a:lstStyle/>
        <a:p>
          <a:endParaRPr lang="zh-CN" altLang="en-US"/>
        </a:p>
      </dgm:t>
    </dgm:pt>
    <dgm:pt modelId="{7165CAF1-99F6-419E-B073-B3215DBA8917}" type="sibTrans" cxnId="{DF3D5F2B-B4B2-4326-B761-656AAD2D1993}">
      <dgm:prSet/>
      <dgm:spPr/>
      <dgm:t>
        <a:bodyPr/>
        <a:lstStyle/>
        <a:p>
          <a:endParaRPr lang="zh-CN" altLang="en-US"/>
        </a:p>
      </dgm:t>
    </dgm:pt>
    <dgm:pt modelId="{8166F870-F832-4104-884A-BF45195CCC30}">
      <dgm:prSet phldrT="[文本]"/>
      <dgm:spPr/>
      <dgm:t>
        <a:bodyPr/>
        <a:lstStyle/>
        <a:p>
          <a:r>
            <a:rPr lang="en-US" altLang="zh-CN" dirty="0" smtClean="0"/>
            <a:t>Android</a:t>
          </a:r>
          <a:r>
            <a:rPr lang="zh-CN" altLang="en-US" dirty="0" smtClean="0"/>
            <a:t>提供一个进程运行多个</a:t>
          </a:r>
          <a:r>
            <a:rPr lang="en-US" altLang="zh-CN" dirty="0" smtClean="0"/>
            <a:t>APK</a:t>
          </a:r>
          <a:r>
            <a:rPr lang="zh-CN" altLang="en-US" dirty="0" smtClean="0"/>
            <a:t>的机制</a:t>
          </a:r>
          <a:endParaRPr lang="zh-CN" altLang="en-US" dirty="0"/>
        </a:p>
      </dgm:t>
    </dgm:pt>
    <dgm:pt modelId="{2429DEE1-5F6E-4230-9E8D-E363EBB2B61F}" type="parTrans" cxnId="{F5287070-2F64-4444-96B6-A26B42D4E507}">
      <dgm:prSet/>
      <dgm:spPr/>
      <dgm:t>
        <a:bodyPr/>
        <a:lstStyle/>
        <a:p>
          <a:endParaRPr lang="zh-CN" altLang="en-US"/>
        </a:p>
      </dgm:t>
    </dgm:pt>
    <dgm:pt modelId="{C335E59E-D617-43DA-958B-1E2F9A9F4B63}" type="sibTrans" cxnId="{F5287070-2F64-4444-96B6-A26B42D4E507}">
      <dgm:prSet/>
      <dgm:spPr/>
      <dgm:t>
        <a:bodyPr/>
        <a:lstStyle/>
        <a:p>
          <a:endParaRPr lang="zh-CN" altLang="en-US"/>
        </a:p>
      </dgm:t>
    </dgm:pt>
    <dgm:pt modelId="{9A9D232A-1ABF-4C65-8F2E-332EA0B4AA1E}">
      <dgm:prSet phldrT="[文本]"/>
      <dgm:spPr/>
      <dgm:t>
        <a:bodyPr/>
        <a:lstStyle/>
        <a:p>
          <a:r>
            <a:rPr lang="zh-CN" altLang="en-US" dirty="0" smtClean="0"/>
            <a:t>通过</a:t>
          </a:r>
          <a:r>
            <a:rPr lang="en-US" altLang="zh-CN" dirty="0" smtClean="0"/>
            <a:t>API</a:t>
          </a:r>
          <a:r>
            <a:rPr lang="zh-CN" altLang="en-US" dirty="0" smtClean="0"/>
            <a:t>欺骗机制瞒过系统</a:t>
          </a:r>
          <a:endParaRPr lang="zh-CN" altLang="en-US" dirty="0"/>
        </a:p>
      </dgm:t>
    </dgm:pt>
    <dgm:pt modelId="{ED96CCAC-8006-4014-8E1D-122213CEE759}" type="parTrans" cxnId="{D7ED41A7-063D-4BB5-8CFC-EBA38354354D}">
      <dgm:prSet/>
      <dgm:spPr/>
      <dgm:t>
        <a:bodyPr/>
        <a:lstStyle/>
        <a:p>
          <a:endParaRPr lang="zh-CN" altLang="en-US"/>
        </a:p>
      </dgm:t>
    </dgm:pt>
    <dgm:pt modelId="{BFE8D610-5E82-4CB4-8F6D-D6F965EA2E2A}" type="sibTrans" cxnId="{D7ED41A7-063D-4BB5-8CFC-EBA38354354D}">
      <dgm:prSet/>
      <dgm:spPr/>
      <dgm:t>
        <a:bodyPr/>
        <a:lstStyle/>
        <a:p>
          <a:endParaRPr lang="zh-CN" altLang="en-US"/>
        </a:p>
      </dgm:t>
    </dgm:pt>
    <dgm:pt modelId="{B3BD2FC7-0C26-451F-A8F7-8F327ED13A00}">
      <dgm:prSet phldrT="[文本]"/>
      <dgm:spPr/>
      <dgm:t>
        <a:bodyPr/>
        <a:lstStyle/>
        <a:p>
          <a:r>
            <a:rPr lang="zh-CN" altLang="en-US" dirty="0" smtClean="0"/>
            <a:t>占坑</a:t>
          </a:r>
          <a:endParaRPr lang="zh-CN" altLang="en-US" dirty="0"/>
        </a:p>
      </dgm:t>
    </dgm:pt>
    <dgm:pt modelId="{2EEF10B0-8F2B-413C-8918-EC237FD5A06D}" type="parTrans" cxnId="{0908736E-F70B-4514-95C6-1D8DA1C41CCA}">
      <dgm:prSet/>
      <dgm:spPr/>
      <dgm:t>
        <a:bodyPr/>
        <a:lstStyle/>
        <a:p>
          <a:endParaRPr lang="zh-CN" altLang="en-US"/>
        </a:p>
      </dgm:t>
    </dgm:pt>
    <dgm:pt modelId="{A67B4DE1-CE7F-4FA2-B38D-31716868C95F}" type="sibTrans" cxnId="{0908736E-F70B-4514-95C6-1D8DA1C41CCA}">
      <dgm:prSet/>
      <dgm:spPr/>
      <dgm:t>
        <a:bodyPr/>
        <a:lstStyle/>
        <a:p>
          <a:endParaRPr lang="zh-CN" altLang="en-US"/>
        </a:p>
      </dgm:t>
    </dgm:pt>
    <dgm:pt modelId="{51D0F757-EC37-4B75-A760-629B7231CA2E}">
      <dgm:prSet phldrT="[文本]"/>
      <dgm:spPr/>
      <dgm:t>
        <a:bodyPr/>
        <a:lstStyle/>
        <a:p>
          <a:r>
            <a:rPr lang="zh-CN" altLang="en-US" dirty="0" smtClean="0"/>
            <a:t>通过一带多的方式实现服务管理</a:t>
          </a:r>
          <a:endParaRPr lang="zh-CN" altLang="en-US" dirty="0"/>
        </a:p>
      </dgm:t>
    </dgm:pt>
    <dgm:pt modelId="{52C6134B-419F-490D-9920-D4800BAE6A1E}" type="parTrans" cxnId="{DCD8C0E3-1F05-4124-BC55-3C6B506D49DC}">
      <dgm:prSet/>
      <dgm:spPr/>
      <dgm:t>
        <a:bodyPr/>
        <a:lstStyle/>
        <a:p>
          <a:endParaRPr lang="zh-CN" altLang="en-US"/>
        </a:p>
      </dgm:t>
    </dgm:pt>
    <dgm:pt modelId="{5E444BCB-0834-4121-BD35-8A4CF7574D52}" type="sibTrans" cxnId="{DCD8C0E3-1F05-4124-BC55-3C6B506D49DC}">
      <dgm:prSet/>
      <dgm:spPr/>
      <dgm:t>
        <a:bodyPr/>
        <a:lstStyle/>
        <a:p>
          <a:endParaRPr lang="zh-CN" altLang="en-US"/>
        </a:p>
      </dgm:t>
    </dgm:pt>
    <dgm:pt modelId="{8AE1B1E3-E310-43F6-B957-88177CA19D79}">
      <dgm:prSet phldrT="[文本]"/>
      <dgm:spPr/>
      <dgm:t>
        <a:bodyPr/>
        <a:lstStyle/>
        <a:p>
          <a:r>
            <a:rPr lang="en-US" altLang="zh-CN" dirty="0" smtClean="0"/>
            <a:t>HOOK</a:t>
          </a:r>
          <a:r>
            <a:rPr lang="zh-CN" altLang="en-US" dirty="0" smtClean="0"/>
            <a:t>机制</a:t>
          </a:r>
          <a:endParaRPr lang="zh-CN" altLang="en-US" dirty="0"/>
        </a:p>
      </dgm:t>
    </dgm:pt>
    <dgm:pt modelId="{6AD84EFE-13C1-4747-9504-1A1EF7771474}" type="parTrans" cxnId="{CD2DB259-F0C8-413C-B356-44383C3957B9}">
      <dgm:prSet/>
      <dgm:spPr/>
      <dgm:t>
        <a:bodyPr/>
        <a:lstStyle/>
        <a:p>
          <a:endParaRPr lang="zh-CN" altLang="en-US"/>
        </a:p>
      </dgm:t>
    </dgm:pt>
    <dgm:pt modelId="{E9CE43B9-99B8-433E-9293-4D8163966361}" type="sibTrans" cxnId="{CD2DB259-F0C8-413C-B356-44383C3957B9}">
      <dgm:prSet/>
      <dgm:spPr/>
      <dgm:t>
        <a:bodyPr/>
        <a:lstStyle/>
        <a:p>
          <a:endParaRPr lang="zh-CN" altLang="en-US"/>
        </a:p>
      </dgm:t>
    </dgm:pt>
    <dgm:pt modelId="{49E62264-928D-4FF1-9D65-9E2DEE3A9008}">
      <dgm:prSet phldrT="[文本]"/>
      <dgm:spPr/>
      <dgm:t>
        <a:bodyPr/>
        <a:lstStyle/>
        <a:p>
          <a:r>
            <a:rPr lang="zh-CN" altLang="en-US" dirty="0" smtClean="0"/>
            <a:t>动态代理实现函数</a:t>
          </a:r>
          <a:r>
            <a:rPr lang="en-US" altLang="zh-CN" dirty="0" smtClean="0"/>
            <a:t>hook</a:t>
          </a:r>
          <a:endParaRPr lang="zh-CN" altLang="en-US" dirty="0"/>
        </a:p>
      </dgm:t>
    </dgm:pt>
    <dgm:pt modelId="{1BD257D0-3882-464B-A0E2-E079126DB0CE}" type="parTrans" cxnId="{21213159-CC37-4160-9BEB-14E3028B0DDC}">
      <dgm:prSet/>
      <dgm:spPr/>
      <dgm:t>
        <a:bodyPr/>
        <a:lstStyle/>
        <a:p>
          <a:endParaRPr lang="zh-CN" altLang="en-US"/>
        </a:p>
      </dgm:t>
    </dgm:pt>
    <dgm:pt modelId="{DA1404A9-22F6-4FEC-8EAA-C163DE63405D}" type="sibTrans" cxnId="{21213159-CC37-4160-9BEB-14E3028B0DDC}">
      <dgm:prSet/>
      <dgm:spPr/>
      <dgm:t>
        <a:bodyPr/>
        <a:lstStyle/>
        <a:p>
          <a:endParaRPr lang="zh-CN" altLang="en-US"/>
        </a:p>
      </dgm:t>
    </dgm:pt>
    <dgm:pt modelId="{F02FE9B6-0FBF-4300-BC43-6CA02D772DD5}">
      <dgm:prSet phldrT="[文本]"/>
      <dgm:spPr/>
      <dgm:t>
        <a:bodyPr/>
        <a:lstStyle/>
        <a:p>
          <a:r>
            <a:rPr lang="en-US" altLang="zh-CN" dirty="0" smtClean="0"/>
            <a:t>Binder</a:t>
          </a:r>
          <a:r>
            <a:rPr lang="zh-CN" altLang="en-US" dirty="0" smtClean="0"/>
            <a:t>代理绕过部分系统服务限制</a:t>
          </a:r>
          <a:endParaRPr lang="zh-CN" altLang="en-US" dirty="0"/>
        </a:p>
      </dgm:t>
    </dgm:pt>
    <dgm:pt modelId="{10DCB581-9E9B-4C29-B8B0-A1EA9E57C3BC}" type="parTrans" cxnId="{F52C458B-B6A4-4DE3-A50C-8D8977F161FD}">
      <dgm:prSet/>
      <dgm:spPr/>
      <dgm:t>
        <a:bodyPr/>
        <a:lstStyle/>
        <a:p>
          <a:endParaRPr lang="zh-CN" altLang="en-US"/>
        </a:p>
      </dgm:t>
    </dgm:pt>
    <dgm:pt modelId="{6D75D995-8A7C-4773-B5E2-401CA035B67D}" type="sibTrans" cxnId="{F52C458B-B6A4-4DE3-A50C-8D8977F161FD}">
      <dgm:prSet/>
      <dgm:spPr/>
      <dgm:t>
        <a:bodyPr/>
        <a:lstStyle/>
        <a:p>
          <a:endParaRPr lang="zh-CN" altLang="en-US"/>
        </a:p>
      </dgm:t>
    </dgm:pt>
    <dgm:pt modelId="{D336F3D6-681A-4F3D-A6FD-542DAD3B1D06}">
      <dgm:prSet phldrT="[文本]"/>
      <dgm:spPr/>
      <dgm:t>
        <a:bodyPr/>
        <a:lstStyle/>
        <a:p>
          <a:r>
            <a:rPr lang="zh-CN" altLang="en-US" dirty="0" smtClean="0"/>
            <a:t>通过预先占坑的方式实现不用在</a:t>
          </a:r>
          <a:r>
            <a:rPr lang="en-US" altLang="zh-CN" dirty="0" smtClean="0"/>
            <a:t>manifest</a:t>
          </a:r>
          <a:r>
            <a:rPr lang="zh-CN" altLang="en-US" dirty="0" smtClean="0"/>
            <a:t>注册</a:t>
          </a:r>
          <a:endParaRPr lang="zh-CN" altLang="en-US" dirty="0"/>
        </a:p>
      </dgm:t>
    </dgm:pt>
    <dgm:pt modelId="{2DE2C9E6-5848-429D-A1BF-4355CD3F59C7}" type="sibTrans" cxnId="{1B5B19BE-47F9-4AFE-8D24-D5757611717C}">
      <dgm:prSet/>
      <dgm:spPr/>
      <dgm:t>
        <a:bodyPr/>
        <a:lstStyle/>
        <a:p>
          <a:endParaRPr lang="zh-CN" altLang="en-US"/>
        </a:p>
      </dgm:t>
    </dgm:pt>
    <dgm:pt modelId="{276F9EFF-425E-4D03-91AD-1871961F93C1}" type="parTrans" cxnId="{1B5B19BE-47F9-4AFE-8D24-D5757611717C}">
      <dgm:prSet/>
      <dgm:spPr/>
      <dgm:t>
        <a:bodyPr/>
        <a:lstStyle/>
        <a:p>
          <a:endParaRPr lang="zh-CN" altLang="en-US"/>
        </a:p>
      </dgm:t>
    </dgm:pt>
    <dgm:pt modelId="{E3B9A08A-D051-474A-8A7E-BFE1E0EA58BA}">
      <dgm:prSet phldrT="[文本]"/>
      <dgm:spPr/>
      <dgm:t>
        <a:bodyPr/>
        <a:lstStyle/>
        <a:p>
          <a:r>
            <a:rPr lang="en-US" altLang="zh-CN" dirty="0" smtClean="0"/>
            <a:t>IO</a:t>
          </a:r>
          <a:r>
            <a:rPr lang="zh-CN" altLang="en-US" dirty="0" smtClean="0"/>
            <a:t>重定向</a:t>
          </a:r>
          <a:endParaRPr lang="zh-CN" altLang="en-US" dirty="0"/>
        </a:p>
      </dgm:t>
    </dgm:pt>
    <dgm:pt modelId="{487B672D-85C8-490F-897A-310A18972A34}" type="parTrans" cxnId="{3FD7BAD8-CE89-4759-B900-EC222B2B9714}">
      <dgm:prSet/>
      <dgm:spPr/>
      <dgm:t>
        <a:bodyPr/>
        <a:lstStyle/>
        <a:p>
          <a:endParaRPr lang="zh-CN" altLang="en-US"/>
        </a:p>
      </dgm:t>
    </dgm:pt>
    <dgm:pt modelId="{B2B0C0BF-3354-48EA-BBCD-8B395CE0E623}" type="sibTrans" cxnId="{3FD7BAD8-CE89-4759-B900-EC222B2B9714}">
      <dgm:prSet/>
      <dgm:spPr/>
      <dgm:t>
        <a:bodyPr/>
        <a:lstStyle/>
        <a:p>
          <a:endParaRPr lang="zh-CN" altLang="en-US"/>
        </a:p>
      </dgm:t>
    </dgm:pt>
    <dgm:pt modelId="{0C80B97F-19C5-4022-A0BE-6019E891B014}" type="pres">
      <dgm:prSet presAssocID="{D0998322-AB71-4870-9B5F-E790754F4C8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9DE1E4E-1180-4A4F-A7CD-8E47AB314106}" type="pres">
      <dgm:prSet presAssocID="{ACFEA6E9-2454-45DD-8B6E-E480E3ADAD9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854E2B-E6F9-40CD-BD51-3DD36FB1A4E1}" type="pres">
      <dgm:prSet presAssocID="{7165CAF1-99F6-419E-B073-B3215DBA8917}" presName="sibTrans" presStyleCnt="0"/>
      <dgm:spPr/>
    </dgm:pt>
    <dgm:pt modelId="{7FA949EF-8E55-462E-A3FC-94EB8A713C7C}" type="pres">
      <dgm:prSet presAssocID="{B3BD2FC7-0C26-451F-A8F7-8F327ED13A0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255CD2-FDCA-4C5D-A831-8C239FD29590}" type="pres">
      <dgm:prSet presAssocID="{A67B4DE1-CE7F-4FA2-B38D-31716868C95F}" presName="sibTrans" presStyleCnt="0"/>
      <dgm:spPr/>
    </dgm:pt>
    <dgm:pt modelId="{79EB1712-A1A1-4F52-BE62-8531284BDF35}" type="pres">
      <dgm:prSet presAssocID="{8AE1B1E3-E310-43F6-B957-88177CA19D7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7B0BCF1-B7FA-4669-AEAB-09BBB8CBDEB8}" type="presOf" srcId="{49E62264-928D-4FF1-9D65-9E2DEE3A9008}" destId="{79EB1712-A1A1-4F52-BE62-8531284BDF35}" srcOrd="0" destOrd="1" presId="urn:microsoft.com/office/officeart/2005/8/layout/hList6"/>
    <dgm:cxn modelId="{7B59EE79-C888-4E17-9391-56B238E61469}" type="presOf" srcId="{51D0F757-EC37-4B75-A760-629B7231CA2E}" destId="{7FA949EF-8E55-462E-A3FC-94EB8A713C7C}" srcOrd="0" destOrd="2" presId="urn:microsoft.com/office/officeart/2005/8/layout/hList6"/>
    <dgm:cxn modelId="{85BD31F6-8CEA-4604-9F3C-AE356D84851E}" type="presOf" srcId="{D0998322-AB71-4870-9B5F-E790754F4C86}" destId="{0C80B97F-19C5-4022-A0BE-6019E891B014}" srcOrd="0" destOrd="0" presId="urn:microsoft.com/office/officeart/2005/8/layout/hList6"/>
    <dgm:cxn modelId="{0908736E-F70B-4514-95C6-1D8DA1C41CCA}" srcId="{D0998322-AB71-4870-9B5F-E790754F4C86}" destId="{B3BD2FC7-0C26-451F-A8F7-8F327ED13A00}" srcOrd="1" destOrd="0" parTransId="{2EEF10B0-8F2B-413C-8918-EC237FD5A06D}" sibTransId="{A67B4DE1-CE7F-4FA2-B38D-31716868C95F}"/>
    <dgm:cxn modelId="{7B25C7DA-B01E-4C0F-A563-E5CC7EA856EB}" type="presOf" srcId="{B3BD2FC7-0C26-451F-A8F7-8F327ED13A00}" destId="{7FA949EF-8E55-462E-A3FC-94EB8A713C7C}" srcOrd="0" destOrd="0" presId="urn:microsoft.com/office/officeart/2005/8/layout/hList6"/>
    <dgm:cxn modelId="{88BEE5CD-3684-4DDE-9A0C-EB4363FC7C26}" type="presOf" srcId="{D336F3D6-681A-4F3D-A6FD-542DAD3B1D06}" destId="{7FA949EF-8E55-462E-A3FC-94EB8A713C7C}" srcOrd="0" destOrd="1" presId="urn:microsoft.com/office/officeart/2005/8/layout/hList6"/>
    <dgm:cxn modelId="{DCD8C0E3-1F05-4124-BC55-3C6B506D49DC}" srcId="{B3BD2FC7-0C26-451F-A8F7-8F327ED13A00}" destId="{51D0F757-EC37-4B75-A760-629B7231CA2E}" srcOrd="1" destOrd="0" parTransId="{52C6134B-419F-490D-9920-D4800BAE6A1E}" sibTransId="{5E444BCB-0834-4121-BD35-8A4CF7574D52}"/>
    <dgm:cxn modelId="{F5287070-2F64-4444-96B6-A26B42D4E507}" srcId="{ACFEA6E9-2454-45DD-8B6E-E480E3ADAD9D}" destId="{8166F870-F832-4104-884A-BF45195CCC30}" srcOrd="0" destOrd="0" parTransId="{2429DEE1-5F6E-4230-9E8D-E363EBB2B61F}" sibTransId="{C335E59E-D617-43DA-958B-1E2F9A9F4B63}"/>
    <dgm:cxn modelId="{F52C458B-B6A4-4DE3-A50C-8D8977F161FD}" srcId="{8AE1B1E3-E310-43F6-B957-88177CA19D79}" destId="{F02FE9B6-0FBF-4300-BC43-6CA02D772DD5}" srcOrd="1" destOrd="0" parTransId="{10DCB581-9E9B-4C29-B8B0-A1EA9E57C3BC}" sibTransId="{6D75D995-8A7C-4773-B5E2-401CA035B67D}"/>
    <dgm:cxn modelId="{31714F51-C640-4A7F-BDEF-B004F44D4B41}" type="presOf" srcId="{9A9D232A-1ABF-4C65-8F2E-332EA0B4AA1E}" destId="{B9DE1E4E-1180-4A4F-A7CD-8E47AB314106}" srcOrd="0" destOrd="2" presId="urn:microsoft.com/office/officeart/2005/8/layout/hList6"/>
    <dgm:cxn modelId="{3FD7BAD8-CE89-4759-B900-EC222B2B9714}" srcId="{8AE1B1E3-E310-43F6-B957-88177CA19D79}" destId="{E3B9A08A-D051-474A-8A7E-BFE1E0EA58BA}" srcOrd="2" destOrd="0" parTransId="{487B672D-85C8-490F-897A-310A18972A34}" sibTransId="{B2B0C0BF-3354-48EA-BBCD-8B395CE0E623}"/>
    <dgm:cxn modelId="{20B9CBD0-3C09-4C40-9B38-BCA3CBDBF07C}" type="presOf" srcId="{8AE1B1E3-E310-43F6-B957-88177CA19D79}" destId="{79EB1712-A1A1-4F52-BE62-8531284BDF35}" srcOrd="0" destOrd="0" presId="urn:microsoft.com/office/officeart/2005/8/layout/hList6"/>
    <dgm:cxn modelId="{B5A0AF1A-405E-4283-A0FF-F5FC6BBA7493}" type="presOf" srcId="{8166F870-F832-4104-884A-BF45195CCC30}" destId="{B9DE1E4E-1180-4A4F-A7CD-8E47AB314106}" srcOrd="0" destOrd="1" presId="urn:microsoft.com/office/officeart/2005/8/layout/hList6"/>
    <dgm:cxn modelId="{1B5B19BE-47F9-4AFE-8D24-D5757611717C}" srcId="{B3BD2FC7-0C26-451F-A8F7-8F327ED13A00}" destId="{D336F3D6-681A-4F3D-A6FD-542DAD3B1D06}" srcOrd="0" destOrd="0" parTransId="{276F9EFF-425E-4D03-91AD-1871961F93C1}" sibTransId="{2DE2C9E6-5848-429D-A1BF-4355CD3F59C7}"/>
    <dgm:cxn modelId="{21213159-CC37-4160-9BEB-14E3028B0DDC}" srcId="{8AE1B1E3-E310-43F6-B957-88177CA19D79}" destId="{49E62264-928D-4FF1-9D65-9E2DEE3A9008}" srcOrd="0" destOrd="0" parTransId="{1BD257D0-3882-464B-A0E2-E079126DB0CE}" sibTransId="{DA1404A9-22F6-4FEC-8EAA-C163DE63405D}"/>
    <dgm:cxn modelId="{DF3D5F2B-B4B2-4326-B761-656AAD2D1993}" srcId="{D0998322-AB71-4870-9B5F-E790754F4C86}" destId="{ACFEA6E9-2454-45DD-8B6E-E480E3ADAD9D}" srcOrd="0" destOrd="0" parTransId="{26374E6A-268D-4D26-9BDB-E5E334841F55}" sibTransId="{7165CAF1-99F6-419E-B073-B3215DBA8917}"/>
    <dgm:cxn modelId="{F58C7E0A-AB6A-4C56-81FB-63458E6FB144}" type="presOf" srcId="{E3B9A08A-D051-474A-8A7E-BFE1E0EA58BA}" destId="{79EB1712-A1A1-4F52-BE62-8531284BDF35}" srcOrd="0" destOrd="3" presId="urn:microsoft.com/office/officeart/2005/8/layout/hList6"/>
    <dgm:cxn modelId="{CD2DB259-F0C8-413C-B356-44383C3957B9}" srcId="{D0998322-AB71-4870-9B5F-E790754F4C86}" destId="{8AE1B1E3-E310-43F6-B957-88177CA19D79}" srcOrd="2" destOrd="0" parTransId="{6AD84EFE-13C1-4747-9504-1A1EF7771474}" sibTransId="{E9CE43B9-99B8-433E-9293-4D8163966361}"/>
    <dgm:cxn modelId="{D7ED41A7-063D-4BB5-8CFC-EBA38354354D}" srcId="{ACFEA6E9-2454-45DD-8B6E-E480E3ADAD9D}" destId="{9A9D232A-1ABF-4C65-8F2E-332EA0B4AA1E}" srcOrd="1" destOrd="0" parTransId="{ED96CCAC-8006-4014-8E1D-122213CEE759}" sibTransId="{BFE8D610-5E82-4CB4-8F6D-D6F965EA2E2A}"/>
    <dgm:cxn modelId="{6A78C775-4EAE-43A8-9ADE-4BE8FCB7027A}" type="presOf" srcId="{ACFEA6E9-2454-45DD-8B6E-E480E3ADAD9D}" destId="{B9DE1E4E-1180-4A4F-A7CD-8E47AB314106}" srcOrd="0" destOrd="0" presId="urn:microsoft.com/office/officeart/2005/8/layout/hList6"/>
    <dgm:cxn modelId="{1E5C4E71-B4C1-4526-820A-72E5C1B44165}" type="presOf" srcId="{F02FE9B6-0FBF-4300-BC43-6CA02D772DD5}" destId="{79EB1712-A1A1-4F52-BE62-8531284BDF35}" srcOrd="0" destOrd="2" presId="urn:microsoft.com/office/officeart/2005/8/layout/hList6"/>
    <dgm:cxn modelId="{90DF9D6E-757A-4C54-9D9C-506717FD8D92}" type="presParOf" srcId="{0C80B97F-19C5-4022-A0BE-6019E891B014}" destId="{B9DE1E4E-1180-4A4F-A7CD-8E47AB314106}" srcOrd="0" destOrd="0" presId="urn:microsoft.com/office/officeart/2005/8/layout/hList6"/>
    <dgm:cxn modelId="{ECE806AC-AF6C-4D81-B0AF-E7F7E361710F}" type="presParOf" srcId="{0C80B97F-19C5-4022-A0BE-6019E891B014}" destId="{BE854E2B-E6F9-40CD-BD51-3DD36FB1A4E1}" srcOrd="1" destOrd="0" presId="urn:microsoft.com/office/officeart/2005/8/layout/hList6"/>
    <dgm:cxn modelId="{321DBD58-E8F1-4521-8C8C-E82B8EC940B6}" type="presParOf" srcId="{0C80B97F-19C5-4022-A0BE-6019E891B014}" destId="{7FA949EF-8E55-462E-A3FC-94EB8A713C7C}" srcOrd="2" destOrd="0" presId="urn:microsoft.com/office/officeart/2005/8/layout/hList6"/>
    <dgm:cxn modelId="{4CF3B57F-F0B7-46F8-8D74-1B74300DD665}" type="presParOf" srcId="{0C80B97F-19C5-4022-A0BE-6019E891B014}" destId="{1C255CD2-FDCA-4C5D-A831-8C239FD29590}" srcOrd="3" destOrd="0" presId="urn:microsoft.com/office/officeart/2005/8/layout/hList6"/>
    <dgm:cxn modelId="{C085F9C0-8B48-4FCD-8DF3-939BE63DFC69}" type="presParOf" srcId="{0C80B97F-19C5-4022-A0BE-6019E891B014}" destId="{79EB1712-A1A1-4F52-BE62-8531284BDF35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B67F274-3E06-486F-92AF-18229B9E08D1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10E1AAD-9057-4919-9B44-6BCB5CD1DFE2}">
      <dgm:prSet phldrT="[文本]"/>
      <dgm:spPr/>
      <dgm:t>
        <a:bodyPr/>
        <a:lstStyle/>
        <a:p>
          <a:r>
            <a:rPr lang="zh-CN" altLang="en-US" dirty="0" smtClean="0"/>
            <a:t>系统进程共享</a:t>
          </a:r>
          <a:endParaRPr lang="zh-CN" altLang="en-US" dirty="0"/>
        </a:p>
      </dgm:t>
    </dgm:pt>
    <dgm:pt modelId="{FE793D6D-DF40-4791-99A4-690F373FF8C3}" type="parTrans" cxnId="{968AC477-963C-46EA-9EF0-A131ED0CFEFB}">
      <dgm:prSet/>
      <dgm:spPr/>
      <dgm:t>
        <a:bodyPr/>
        <a:lstStyle/>
        <a:p>
          <a:endParaRPr lang="zh-CN" altLang="en-US"/>
        </a:p>
      </dgm:t>
    </dgm:pt>
    <dgm:pt modelId="{26856FC5-6F2C-43D4-A199-7DEDA47D5326}" type="sibTrans" cxnId="{968AC477-963C-46EA-9EF0-A131ED0CFEFB}">
      <dgm:prSet/>
      <dgm:spPr/>
      <dgm:t>
        <a:bodyPr/>
        <a:lstStyle/>
        <a:p>
          <a:endParaRPr lang="zh-CN" altLang="en-US"/>
        </a:p>
      </dgm:t>
    </dgm:pt>
    <dgm:pt modelId="{6A2A8F15-9B2B-402B-A919-1B3FFE821313}">
      <dgm:prSet phldrT="[文本]"/>
      <dgm:spPr/>
      <dgm:t>
        <a:bodyPr/>
        <a:lstStyle/>
        <a:p>
          <a:r>
            <a:rPr lang="zh-CN" altLang="en-US" dirty="0" smtClean="0"/>
            <a:t>签名一致</a:t>
          </a:r>
          <a:endParaRPr lang="zh-CN" altLang="en-US" dirty="0"/>
        </a:p>
      </dgm:t>
    </dgm:pt>
    <dgm:pt modelId="{D49CD51A-EC41-43BD-B7E2-133919BA6FA4}" type="parTrans" cxnId="{0A417089-4F95-418F-9055-D4C460666DFC}">
      <dgm:prSet/>
      <dgm:spPr/>
      <dgm:t>
        <a:bodyPr/>
        <a:lstStyle/>
        <a:p>
          <a:endParaRPr lang="zh-CN" altLang="en-US"/>
        </a:p>
      </dgm:t>
    </dgm:pt>
    <dgm:pt modelId="{D1C94831-CAC9-4DE5-92D4-8F9C5C655391}" type="sibTrans" cxnId="{0A417089-4F95-418F-9055-D4C460666DFC}">
      <dgm:prSet/>
      <dgm:spPr/>
      <dgm:t>
        <a:bodyPr/>
        <a:lstStyle/>
        <a:p>
          <a:endParaRPr lang="zh-CN" altLang="en-US"/>
        </a:p>
      </dgm:t>
    </dgm:pt>
    <dgm:pt modelId="{0EA341C9-EA75-4572-AFCB-D67062A59000}">
      <dgm:prSet phldrT="[文本]"/>
      <dgm:spPr/>
      <dgm:t>
        <a:bodyPr/>
        <a:lstStyle/>
        <a:p>
          <a:r>
            <a:rPr lang="zh-CN" altLang="en-US" dirty="0" smtClean="0"/>
            <a:t>共享</a:t>
          </a:r>
          <a:r>
            <a:rPr lang="en-US" altLang="zh-CN" dirty="0" smtClean="0"/>
            <a:t>user id</a:t>
          </a:r>
          <a:endParaRPr lang="zh-CN" altLang="en-US" dirty="0"/>
        </a:p>
      </dgm:t>
    </dgm:pt>
    <dgm:pt modelId="{BD6AA031-1D14-45CE-BE70-90058D150EEA}" type="parTrans" cxnId="{99501193-3619-4F65-AB0D-B5984C6B999F}">
      <dgm:prSet/>
      <dgm:spPr/>
      <dgm:t>
        <a:bodyPr/>
        <a:lstStyle/>
        <a:p>
          <a:endParaRPr lang="zh-CN" altLang="en-US"/>
        </a:p>
      </dgm:t>
    </dgm:pt>
    <dgm:pt modelId="{BB1B6EC4-78DA-4D45-BA01-A0E52F27CC56}" type="sibTrans" cxnId="{99501193-3619-4F65-AB0D-B5984C6B999F}">
      <dgm:prSet/>
      <dgm:spPr/>
      <dgm:t>
        <a:bodyPr/>
        <a:lstStyle/>
        <a:p>
          <a:endParaRPr lang="zh-CN" altLang="en-US"/>
        </a:p>
      </dgm:t>
    </dgm:pt>
    <dgm:pt modelId="{FFFFC799-1B78-42DB-BDA5-995CAE846AB2}">
      <dgm:prSet phldrT="[文本]"/>
      <dgm:spPr/>
      <dgm:t>
        <a:bodyPr/>
        <a:lstStyle/>
        <a:p>
          <a:r>
            <a:rPr lang="zh-CN" altLang="en-US" dirty="0" smtClean="0"/>
            <a:t>插件</a:t>
          </a:r>
          <a:endParaRPr lang="zh-CN" altLang="en-US" dirty="0"/>
        </a:p>
      </dgm:t>
    </dgm:pt>
    <dgm:pt modelId="{5CE65D51-4191-47E7-AFAA-9A74EE0D383E}" type="parTrans" cxnId="{E0999B25-FE2D-4ADF-88B4-7D2152F2BA08}">
      <dgm:prSet/>
      <dgm:spPr/>
      <dgm:t>
        <a:bodyPr/>
        <a:lstStyle/>
        <a:p>
          <a:endParaRPr lang="zh-CN" altLang="en-US"/>
        </a:p>
      </dgm:t>
    </dgm:pt>
    <dgm:pt modelId="{A177CFA3-381D-4D49-B2E1-0752FCDF7EE9}" type="sibTrans" cxnId="{E0999B25-FE2D-4ADF-88B4-7D2152F2BA08}">
      <dgm:prSet/>
      <dgm:spPr/>
      <dgm:t>
        <a:bodyPr/>
        <a:lstStyle/>
        <a:p>
          <a:endParaRPr lang="zh-CN" altLang="en-US"/>
        </a:p>
      </dgm:t>
    </dgm:pt>
    <dgm:pt modelId="{DF1DE38D-AA28-4154-90EB-59F419FC863A}">
      <dgm:prSet phldrT="[文本]"/>
      <dgm:spPr/>
      <dgm:t>
        <a:bodyPr/>
        <a:lstStyle/>
        <a:p>
          <a:r>
            <a:rPr lang="zh-CN" altLang="en-US" dirty="0" smtClean="0"/>
            <a:t>与</a:t>
          </a:r>
          <a:r>
            <a:rPr lang="en-US" altLang="zh-CN" dirty="0" smtClean="0"/>
            <a:t>HOST</a:t>
          </a:r>
          <a:r>
            <a:rPr lang="zh-CN" altLang="en-US" dirty="0" smtClean="0"/>
            <a:t>共享进程</a:t>
          </a:r>
          <a:endParaRPr lang="zh-CN" altLang="en-US" dirty="0"/>
        </a:p>
      </dgm:t>
    </dgm:pt>
    <dgm:pt modelId="{4A010652-A32B-4395-9DD8-C81247A04185}" type="parTrans" cxnId="{06377B77-F6A7-46CB-9A46-BDA8AB8A383D}">
      <dgm:prSet/>
      <dgm:spPr/>
      <dgm:t>
        <a:bodyPr/>
        <a:lstStyle/>
        <a:p>
          <a:endParaRPr lang="zh-CN" altLang="en-US"/>
        </a:p>
      </dgm:t>
    </dgm:pt>
    <dgm:pt modelId="{58D38573-0A98-4A28-B255-619CB4A60ECD}" type="sibTrans" cxnId="{06377B77-F6A7-46CB-9A46-BDA8AB8A383D}">
      <dgm:prSet/>
      <dgm:spPr/>
      <dgm:t>
        <a:bodyPr/>
        <a:lstStyle/>
        <a:p>
          <a:endParaRPr lang="zh-CN" altLang="en-US"/>
        </a:p>
      </dgm:t>
    </dgm:pt>
    <dgm:pt modelId="{06146616-3B66-4A12-B769-2965DED8E35C}">
      <dgm:prSet phldrT="[文本]"/>
      <dgm:spPr/>
      <dgm:t>
        <a:bodyPr/>
        <a:lstStyle/>
        <a:p>
          <a:r>
            <a:rPr lang="en-US" altLang="zh-CN" dirty="0" smtClean="0"/>
            <a:t>Host</a:t>
          </a:r>
          <a:r>
            <a:rPr lang="zh-CN" altLang="en-US" dirty="0" smtClean="0"/>
            <a:t>预先注册不同进程，按照插件选择</a:t>
          </a:r>
          <a:endParaRPr lang="zh-CN" altLang="en-US" dirty="0"/>
        </a:p>
      </dgm:t>
    </dgm:pt>
    <dgm:pt modelId="{15FAB346-E317-4D2A-997A-9951F4C357F9}" type="parTrans" cxnId="{DF4FF461-C34D-40E9-9298-26D073EBF53B}">
      <dgm:prSet/>
      <dgm:spPr/>
      <dgm:t>
        <a:bodyPr/>
        <a:lstStyle/>
        <a:p>
          <a:endParaRPr lang="zh-CN" altLang="en-US"/>
        </a:p>
      </dgm:t>
    </dgm:pt>
    <dgm:pt modelId="{F512FF9A-FBDB-486B-BF70-973A90358A36}" type="sibTrans" cxnId="{DF4FF461-C34D-40E9-9298-26D073EBF53B}">
      <dgm:prSet/>
      <dgm:spPr/>
      <dgm:t>
        <a:bodyPr/>
        <a:lstStyle/>
        <a:p>
          <a:endParaRPr lang="zh-CN" altLang="en-US"/>
        </a:p>
      </dgm:t>
    </dgm:pt>
    <dgm:pt modelId="{D8F931A3-E275-45F0-ADF1-9C789C287BF7}">
      <dgm:prSet/>
      <dgm:spPr/>
      <dgm:t>
        <a:bodyPr/>
        <a:lstStyle/>
        <a:p>
          <a:r>
            <a:rPr lang="zh-CN" altLang="en-US" dirty="0" smtClean="0"/>
            <a:t>进程名称相同</a:t>
          </a:r>
          <a:endParaRPr lang="zh-CN" altLang="en-US" dirty="0"/>
        </a:p>
      </dgm:t>
    </dgm:pt>
    <dgm:pt modelId="{E1E9EF34-0BBD-4A90-9308-92056A5E390B}" type="parTrans" cxnId="{749A7106-C856-4E74-9E56-DDAE3427F500}">
      <dgm:prSet/>
      <dgm:spPr/>
      <dgm:t>
        <a:bodyPr/>
        <a:lstStyle/>
        <a:p>
          <a:endParaRPr lang="zh-CN" altLang="en-US"/>
        </a:p>
      </dgm:t>
    </dgm:pt>
    <dgm:pt modelId="{0D039A41-7CD2-4802-9177-6DBE0A891A7B}" type="sibTrans" cxnId="{749A7106-C856-4E74-9E56-DDAE3427F500}">
      <dgm:prSet/>
      <dgm:spPr/>
      <dgm:t>
        <a:bodyPr/>
        <a:lstStyle/>
        <a:p>
          <a:endParaRPr lang="zh-CN" altLang="en-US"/>
        </a:p>
      </dgm:t>
    </dgm:pt>
    <dgm:pt modelId="{D80275A6-91F4-4E1B-84C6-5FFFFB7E2CCA}">
      <dgm:prSet/>
      <dgm:spPr/>
      <dgm:t>
        <a:bodyPr/>
        <a:lstStyle/>
        <a:p>
          <a:r>
            <a:rPr lang="en-US" altLang="zh-CN" dirty="0" err="1" smtClean="0"/>
            <a:t>ActivityThread.mPackages</a:t>
          </a:r>
          <a:r>
            <a:rPr lang="zh-CN" altLang="en-US" dirty="0" smtClean="0"/>
            <a:t>和</a:t>
          </a:r>
          <a:r>
            <a:rPr lang="en-US" altLang="zh-CN" dirty="0" err="1" smtClean="0"/>
            <a:t>mResourcePackages</a:t>
          </a:r>
          <a:endParaRPr lang="zh-CN" altLang="en-US" dirty="0"/>
        </a:p>
      </dgm:t>
    </dgm:pt>
    <dgm:pt modelId="{CDB935D4-6982-48F7-84C2-20DFB31612E7}" type="parTrans" cxnId="{28525332-C6DD-46A5-9E7D-00D86C2F24D1}">
      <dgm:prSet/>
      <dgm:spPr/>
      <dgm:t>
        <a:bodyPr/>
        <a:lstStyle/>
        <a:p>
          <a:endParaRPr lang="zh-CN" altLang="en-US"/>
        </a:p>
      </dgm:t>
    </dgm:pt>
    <dgm:pt modelId="{1262789C-9605-4BD9-AE83-78E3F4B8237E}" type="sibTrans" cxnId="{28525332-C6DD-46A5-9E7D-00D86C2F24D1}">
      <dgm:prSet/>
      <dgm:spPr/>
      <dgm:t>
        <a:bodyPr/>
        <a:lstStyle/>
        <a:p>
          <a:endParaRPr lang="zh-CN" altLang="en-US"/>
        </a:p>
      </dgm:t>
    </dgm:pt>
    <dgm:pt modelId="{00BEEFAE-8E91-4155-90FC-B52A315BF777}">
      <dgm:prSet/>
      <dgm:spPr/>
      <dgm:t>
        <a:bodyPr/>
        <a:lstStyle/>
        <a:p>
          <a:r>
            <a:rPr lang="en-US" altLang="zh-CN" dirty="0" err="1" smtClean="0"/>
            <a:t>ActivityThread.mH</a:t>
          </a:r>
          <a:r>
            <a:rPr lang="zh-CN" altLang="en-US" dirty="0" smtClean="0"/>
            <a:t>以及</a:t>
          </a:r>
          <a:r>
            <a:rPr lang="en-US" altLang="zh-CN" dirty="0" smtClean="0"/>
            <a:t>Handle</a:t>
          </a:r>
          <a:r>
            <a:rPr lang="zh-CN" altLang="en-US" dirty="0" smtClean="0"/>
            <a:t>中的</a:t>
          </a:r>
          <a:r>
            <a:rPr lang="en-US" altLang="zh-CN" dirty="0" smtClean="0"/>
            <a:t>callback HOOK</a:t>
          </a:r>
          <a:endParaRPr lang="zh-CN" altLang="en-US" dirty="0"/>
        </a:p>
      </dgm:t>
    </dgm:pt>
    <dgm:pt modelId="{20FDB41F-4759-4AD5-B956-BF1D29D68DA2}" type="parTrans" cxnId="{36277CE8-8CF9-4727-8692-7785DF91B15A}">
      <dgm:prSet/>
      <dgm:spPr/>
      <dgm:t>
        <a:bodyPr/>
        <a:lstStyle/>
        <a:p>
          <a:endParaRPr lang="zh-CN" altLang="en-US"/>
        </a:p>
      </dgm:t>
    </dgm:pt>
    <dgm:pt modelId="{C5E402EC-961D-4359-BF32-BAE9E3351FE0}" type="sibTrans" cxnId="{36277CE8-8CF9-4727-8692-7785DF91B15A}">
      <dgm:prSet/>
      <dgm:spPr/>
      <dgm:t>
        <a:bodyPr/>
        <a:lstStyle/>
        <a:p>
          <a:endParaRPr lang="zh-CN" altLang="en-US"/>
        </a:p>
      </dgm:t>
    </dgm:pt>
    <dgm:pt modelId="{1AF1B636-B903-442A-94DD-0D70BDA555B1}">
      <dgm:prSet/>
      <dgm:spPr/>
      <dgm:t>
        <a:bodyPr/>
        <a:lstStyle/>
        <a:p>
          <a:r>
            <a:rPr lang="en-US" altLang="zh-CN" dirty="0" smtClean="0"/>
            <a:t>Hook</a:t>
          </a:r>
          <a:r>
            <a:rPr lang="zh-CN" altLang="en-US" dirty="0" smtClean="0"/>
            <a:t>欺骗</a:t>
          </a:r>
          <a:r>
            <a:rPr lang="en-US" altLang="zh-CN" dirty="0" err="1" smtClean="0"/>
            <a:t>system_server</a:t>
          </a:r>
          <a:r>
            <a:rPr lang="zh-CN" altLang="en-US" dirty="0" smtClean="0"/>
            <a:t>进程让其以为只是</a:t>
          </a:r>
          <a:r>
            <a:rPr lang="en-US" altLang="zh-CN" dirty="0" smtClean="0"/>
            <a:t>host</a:t>
          </a:r>
          <a:r>
            <a:rPr lang="zh-CN" altLang="en-US" dirty="0" smtClean="0"/>
            <a:t>程序存在</a:t>
          </a:r>
          <a:endParaRPr lang="zh-CN" altLang="en-US" dirty="0"/>
        </a:p>
      </dgm:t>
    </dgm:pt>
    <dgm:pt modelId="{D00FE3F2-22C8-4EFD-9359-BB4E6FE81A0A}" type="parTrans" cxnId="{07F1CF58-8427-4005-8261-E7671E7A32B6}">
      <dgm:prSet/>
      <dgm:spPr/>
      <dgm:t>
        <a:bodyPr/>
        <a:lstStyle/>
        <a:p>
          <a:endParaRPr lang="zh-CN" altLang="en-US"/>
        </a:p>
      </dgm:t>
    </dgm:pt>
    <dgm:pt modelId="{10CBB48B-D29D-4D16-9309-4CD5B70054E5}" type="sibTrans" cxnId="{07F1CF58-8427-4005-8261-E7671E7A32B6}">
      <dgm:prSet/>
      <dgm:spPr/>
      <dgm:t>
        <a:bodyPr/>
        <a:lstStyle/>
        <a:p>
          <a:endParaRPr lang="zh-CN" altLang="en-US"/>
        </a:p>
      </dgm:t>
    </dgm:pt>
    <dgm:pt modelId="{75D4253B-3949-4983-9986-4D22732CD637}">
      <dgm:prSet/>
      <dgm:spPr/>
      <dgm:t>
        <a:bodyPr/>
        <a:lstStyle/>
        <a:p>
          <a:r>
            <a:rPr lang="en-US" altLang="zh-CN" dirty="0" smtClean="0"/>
            <a:t>Hook</a:t>
          </a:r>
          <a:r>
            <a:rPr lang="zh-CN" altLang="en-US" dirty="0" smtClean="0"/>
            <a:t>欺骗插件进程让系统</a:t>
          </a:r>
          <a:r>
            <a:rPr lang="en-US" altLang="zh-CN" dirty="0" err="1" smtClean="0"/>
            <a:t>api</a:t>
          </a:r>
          <a:r>
            <a:rPr lang="zh-CN" altLang="en-US" dirty="0" smtClean="0"/>
            <a:t>以为运行了两个</a:t>
          </a:r>
          <a:r>
            <a:rPr lang="en-US" altLang="zh-CN" dirty="0" err="1" smtClean="0"/>
            <a:t>apk</a:t>
          </a:r>
          <a:endParaRPr lang="zh-CN" altLang="en-US" dirty="0"/>
        </a:p>
      </dgm:t>
    </dgm:pt>
    <dgm:pt modelId="{1D716A0B-B984-43FC-897B-FA02DB567312}" type="parTrans" cxnId="{D2F815A1-3C8D-4FFB-BEF2-8642F390E992}">
      <dgm:prSet/>
      <dgm:spPr/>
      <dgm:t>
        <a:bodyPr/>
        <a:lstStyle/>
        <a:p>
          <a:endParaRPr lang="zh-CN" altLang="en-US"/>
        </a:p>
      </dgm:t>
    </dgm:pt>
    <dgm:pt modelId="{0CF6F2C1-1D96-4B33-8D28-973A66E7E12E}" type="sibTrans" cxnId="{D2F815A1-3C8D-4FFB-BEF2-8642F390E992}">
      <dgm:prSet/>
      <dgm:spPr/>
      <dgm:t>
        <a:bodyPr/>
        <a:lstStyle/>
        <a:p>
          <a:endParaRPr lang="zh-CN" altLang="en-US"/>
        </a:p>
      </dgm:t>
    </dgm:pt>
    <dgm:pt modelId="{B69197EC-8C7E-43C8-A8B5-B19FE845E0B5}" type="pres">
      <dgm:prSet presAssocID="{2B67F274-3E06-486F-92AF-18229B9E08D1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9EBCF59C-B0AE-4BA5-BA6A-A68BE0E96862}" type="pres">
      <dgm:prSet presAssocID="{810E1AAD-9057-4919-9B44-6BCB5CD1DFE2}" presName="posSpace" presStyleCnt="0"/>
      <dgm:spPr/>
    </dgm:pt>
    <dgm:pt modelId="{03403F2C-35A5-40B0-B3AA-E4BAFAEBF697}" type="pres">
      <dgm:prSet presAssocID="{810E1AAD-9057-4919-9B44-6BCB5CD1DFE2}" presName="vertFlow" presStyleCnt="0"/>
      <dgm:spPr/>
    </dgm:pt>
    <dgm:pt modelId="{16E21169-DC11-40EB-9A21-859BE2931AEF}" type="pres">
      <dgm:prSet presAssocID="{810E1AAD-9057-4919-9B44-6BCB5CD1DFE2}" presName="topSpace" presStyleCnt="0"/>
      <dgm:spPr/>
    </dgm:pt>
    <dgm:pt modelId="{E00F37F6-6088-47B4-8E49-9F58044A64E8}" type="pres">
      <dgm:prSet presAssocID="{810E1AAD-9057-4919-9B44-6BCB5CD1DFE2}" presName="firstComp" presStyleCnt="0"/>
      <dgm:spPr/>
    </dgm:pt>
    <dgm:pt modelId="{DC846E3A-E1E5-4D61-A8F9-7E5625887D83}" type="pres">
      <dgm:prSet presAssocID="{810E1AAD-9057-4919-9B44-6BCB5CD1DFE2}" presName="firstChild" presStyleLbl="bgAccFollowNode1" presStyleIdx="0" presStyleCnt="9" custScaleY="40891"/>
      <dgm:spPr/>
      <dgm:t>
        <a:bodyPr/>
        <a:lstStyle/>
        <a:p>
          <a:endParaRPr lang="zh-CN" altLang="en-US"/>
        </a:p>
      </dgm:t>
    </dgm:pt>
    <dgm:pt modelId="{759B4F7B-8F66-4EAA-ADA1-AF939462E876}" type="pres">
      <dgm:prSet presAssocID="{810E1AAD-9057-4919-9B44-6BCB5CD1DFE2}" presName="firstChildTx" presStyleLbl="bgAccFollow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227C4E-2EB3-421D-833E-F1959B4297B2}" type="pres">
      <dgm:prSet presAssocID="{0EA341C9-EA75-4572-AFCB-D67062A59000}" presName="comp" presStyleCnt="0"/>
      <dgm:spPr/>
    </dgm:pt>
    <dgm:pt modelId="{E349CB33-ED33-4CFF-9CE2-CE8EBBC08C26}" type="pres">
      <dgm:prSet presAssocID="{0EA341C9-EA75-4572-AFCB-D67062A59000}" presName="child" presStyleLbl="bgAccFollowNode1" presStyleIdx="1" presStyleCnt="9" custScaleY="32286"/>
      <dgm:spPr/>
      <dgm:t>
        <a:bodyPr/>
        <a:lstStyle/>
        <a:p>
          <a:endParaRPr lang="zh-CN" altLang="en-US"/>
        </a:p>
      </dgm:t>
    </dgm:pt>
    <dgm:pt modelId="{20566B4C-8D19-4BD5-B503-6D011B1CBA6C}" type="pres">
      <dgm:prSet presAssocID="{0EA341C9-EA75-4572-AFCB-D67062A59000}" presName="childTx" presStyleLbl="bgAccFollow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10C6BD-D8CC-49DA-A9DA-4B68D09D7260}" type="pres">
      <dgm:prSet presAssocID="{D8F931A3-E275-45F0-ADF1-9C789C287BF7}" presName="comp" presStyleCnt="0"/>
      <dgm:spPr/>
    </dgm:pt>
    <dgm:pt modelId="{C5A3AB7D-AF1F-4F1D-8B93-E88E2E4CCB56}" type="pres">
      <dgm:prSet presAssocID="{D8F931A3-E275-45F0-ADF1-9C789C287BF7}" presName="child" presStyleLbl="bgAccFollowNode1" presStyleIdx="2" presStyleCnt="9" custScaleY="35743"/>
      <dgm:spPr/>
      <dgm:t>
        <a:bodyPr/>
        <a:lstStyle/>
        <a:p>
          <a:endParaRPr lang="zh-CN" altLang="en-US"/>
        </a:p>
      </dgm:t>
    </dgm:pt>
    <dgm:pt modelId="{CCA3A0F0-2CAC-4864-A4AF-A71E1311E413}" type="pres">
      <dgm:prSet presAssocID="{D8F931A3-E275-45F0-ADF1-9C789C287BF7}" presName="childTx" presStyleLbl="bgAccFollow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5C7C20-392C-4446-B531-EC54BFEC5125}" type="pres">
      <dgm:prSet presAssocID="{D80275A6-91F4-4E1B-84C6-5FFFFB7E2CCA}" presName="comp" presStyleCnt="0"/>
      <dgm:spPr/>
    </dgm:pt>
    <dgm:pt modelId="{7F122BE0-75CE-4CC3-80F5-CBF70908F158}" type="pres">
      <dgm:prSet presAssocID="{D80275A6-91F4-4E1B-84C6-5FFFFB7E2CCA}" presName="child" presStyleLbl="bgAccFollowNode1" presStyleIdx="3" presStyleCnt="9" custScaleY="45674"/>
      <dgm:spPr/>
      <dgm:t>
        <a:bodyPr/>
        <a:lstStyle/>
        <a:p>
          <a:endParaRPr lang="zh-CN" altLang="en-US"/>
        </a:p>
      </dgm:t>
    </dgm:pt>
    <dgm:pt modelId="{81A70C63-70E5-4B67-AADF-59143DFDE365}" type="pres">
      <dgm:prSet presAssocID="{D80275A6-91F4-4E1B-84C6-5FFFFB7E2CCA}" presName="childTx" presStyleLbl="bgAccFollow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C3D772-3F54-44CE-B8D6-939E89C8E5CF}" type="pres">
      <dgm:prSet presAssocID="{00BEEFAE-8E91-4155-90FC-B52A315BF777}" presName="comp" presStyleCnt="0"/>
      <dgm:spPr/>
    </dgm:pt>
    <dgm:pt modelId="{B9B281C2-B548-4A75-A727-1A95C3C43438}" type="pres">
      <dgm:prSet presAssocID="{00BEEFAE-8E91-4155-90FC-B52A315BF777}" presName="child" presStyleLbl="bgAccFollowNode1" presStyleIdx="4" presStyleCnt="9" custScaleY="43865"/>
      <dgm:spPr/>
      <dgm:t>
        <a:bodyPr/>
        <a:lstStyle/>
        <a:p>
          <a:endParaRPr lang="zh-CN" altLang="en-US"/>
        </a:p>
      </dgm:t>
    </dgm:pt>
    <dgm:pt modelId="{12D80415-A924-4A1F-93A1-C88EABE9E271}" type="pres">
      <dgm:prSet presAssocID="{00BEEFAE-8E91-4155-90FC-B52A315BF777}" presName="childTx" presStyleLbl="bgAccFollow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611EA5-DDB5-440C-BE4F-B5B247252FA2}" type="pres">
      <dgm:prSet presAssocID="{810E1AAD-9057-4919-9B44-6BCB5CD1DFE2}" presName="negSpace" presStyleCnt="0"/>
      <dgm:spPr/>
    </dgm:pt>
    <dgm:pt modelId="{71AA37B9-D7CC-46D7-8E3A-6F756E5395B2}" type="pres">
      <dgm:prSet presAssocID="{810E1AAD-9057-4919-9B44-6BCB5CD1DFE2}" presName="circle" presStyleLbl="node1" presStyleIdx="0" presStyleCnt="2"/>
      <dgm:spPr/>
      <dgm:t>
        <a:bodyPr/>
        <a:lstStyle/>
        <a:p>
          <a:endParaRPr lang="zh-CN" altLang="en-US"/>
        </a:p>
      </dgm:t>
    </dgm:pt>
    <dgm:pt modelId="{346A4279-BB80-4807-950D-46BF0D9AA830}" type="pres">
      <dgm:prSet presAssocID="{26856FC5-6F2C-43D4-A199-7DEDA47D5326}" presName="transSpace" presStyleCnt="0"/>
      <dgm:spPr/>
    </dgm:pt>
    <dgm:pt modelId="{565F30BC-7371-4151-94DF-D1776A4FB8F0}" type="pres">
      <dgm:prSet presAssocID="{FFFFC799-1B78-42DB-BDA5-995CAE846AB2}" presName="posSpace" presStyleCnt="0"/>
      <dgm:spPr/>
    </dgm:pt>
    <dgm:pt modelId="{A1812A31-2484-4C6C-AE2A-46ABB612BA5B}" type="pres">
      <dgm:prSet presAssocID="{FFFFC799-1B78-42DB-BDA5-995CAE846AB2}" presName="vertFlow" presStyleCnt="0"/>
      <dgm:spPr/>
    </dgm:pt>
    <dgm:pt modelId="{36BD4EDF-F434-4F09-8BBA-70B252FAC6F8}" type="pres">
      <dgm:prSet presAssocID="{FFFFC799-1B78-42DB-BDA5-995CAE846AB2}" presName="topSpace" presStyleCnt="0"/>
      <dgm:spPr/>
    </dgm:pt>
    <dgm:pt modelId="{AC4122F4-9FFF-4AD7-A70D-23622BF7804D}" type="pres">
      <dgm:prSet presAssocID="{FFFFC799-1B78-42DB-BDA5-995CAE846AB2}" presName="firstComp" presStyleCnt="0"/>
      <dgm:spPr/>
    </dgm:pt>
    <dgm:pt modelId="{6777F8C3-E517-4EEA-BDE1-EDDDEC53E740}" type="pres">
      <dgm:prSet presAssocID="{FFFFC799-1B78-42DB-BDA5-995CAE846AB2}" presName="firstChild" presStyleLbl="bgAccFollowNode1" presStyleIdx="5" presStyleCnt="9" custScaleY="51420"/>
      <dgm:spPr/>
      <dgm:t>
        <a:bodyPr/>
        <a:lstStyle/>
        <a:p>
          <a:endParaRPr lang="zh-CN" altLang="en-US"/>
        </a:p>
      </dgm:t>
    </dgm:pt>
    <dgm:pt modelId="{CD786D4E-0C76-4DDC-A0B5-5A3EB4A91786}" type="pres">
      <dgm:prSet presAssocID="{FFFFC799-1B78-42DB-BDA5-995CAE846AB2}" presName="firstChildTx" presStyleLbl="bgAccFollow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5E22DF-F68A-408D-A8FE-27F16A6CD559}" type="pres">
      <dgm:prSet presAssocID="{06146616-3B66-4A12-B769-2965DED8E35C}" presName="comp" presStyleCnt="0"/>
      <dgm:spPr/>
    </dgm:pt>
    <dgm:pt modelId="{B69F0039-AA80-43B0-BEAE-505882990B46}" type="pres">
      <dgm:prSet presAssocID="{06146616-3B66-4A12-B769-2965DED8E35C}" presName="child" presStyleLbl="bgAccFollowNode1" presStyleIdx="6" presStyleCnt="9" custScaleY="42197"/>
      <dgm:spPr/>
      <dgm:t>
        <a:bodyPr/>
        <a:lstStyle/>
        <a:p>
          <a:endParaRPr lang="zh-CN" altLang="en-US"/>
        </a:p>
      </dgm:t>
    </dgm:pt>
    <dgm:pt modelId="{BF950FAB-F714-4FFC-81DF-BCBEEBB58E96}" type="pres">
      <dgm:prSet presAssocID="{06146616-3B66-4A12-B769-2965DED8E35C}" presName="childTx" presStyleLbl="bgAccFollow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C6ECC3-6E3D-4378-9254-99EB68607CB3}" type="pres">
      <dgm:prSet presAssocID="{1AF1B636-B903-442A-94DD-0D70BDA555B1}" presName="comp" presStyleCnt="0"/>
      <dgm:spPr/>
    </dgm:pt>
    <dgm:pt modelId="{00E5EED5-94F0-4956-9B2D-02031739997A}" type="pres">
      <dgm:prSet presAssocID="{1AF1B636-B903-442A-94DD-0D70BDA555B1}" presName="child" presStyleLbl="bgAccFollowNode1" presStyleIdx="7" presStyleCnt="9" custScaleY="33711"/>
      <dgm:spPr/>
      <dgm:t>
        <a:bodyPr/>
        <a:lstStyle/>
        <a:p>
          <a:endParaRPr lang="zh-CN" altLang="en-US"/>
        </a:p>
      </dgm:t>
    </dgm:pt>
    <dgm:pt modelId="{9AA111FC-F13B-40FF-8D29-123DA7FE0ED0}" type="pres">
      <dgm:prSet presAssocID="{1AF1B636-B903-442A-94DD-0D70BDA555B1}" presName="childTx" presStyleLbl="bgAccFollow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A69496-55B3-4548-BE3B-7A5EA58C1C0E}" type="pres">
      <dgm:prSet presAssocID="{75D4253B-3949-4983-9986-4D22732CD637}" presName="comp" presStyleCnt="0"/>
      <dgm:spPr/>
    </dgm:pt>
    <dgm:pt modelId="{8A5BB72B-E042-447C-BACC-4CE2CFAC0344}" type="pres">
      <dgm:prSet presAssocID="{75D4253B-3949-4983-9986-4D22732CD637}" presName="child" presStyleLbl="bgAccFollowNode1" presStyleIdx="8" presStyleCnt="9" custScaleY="46539"/>
      <dgm:spPr/>
      <dgm:t>
        <a:bodyPr/>
        <a:lstStyle/>
        <a:p>
          <a:endParaRPr lang="zh-CN" altLang="en-US"/>
        </a:p>
      </dgm:t>
    </dgm:pt>
    <dgm:pt modelId="{C87D6E01-4A2A-4C8A-9BB6-E9782233A9B9}" type="pres">
      <dgm:prSet presAssocID="{75D4253B-3949-4983-9986-4D22732CD637}" presName="childTx" presStyleLbl="bgAccFollow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460367-9671-4DCE-8507-40E6A0C9C699}" type="pres">
      <dgm:prSet presAssocID="{FFFFC799-1B78-42DB-BDA5-995CAE846AB2}" presName="negSpace" presStyleCnt="0"/>
      <dgm:spPr/>
    </dgm:pt>
    <dgm:pt modelId="{48900E15-4D4D-44CF-B3BC-C9CD32D351FB}" type="pres">
      <dgm:prSet presAssocID="{FFFFC799-1B78-42DB-BDA5-995CAE846AB2}" presName="circle" presStyleLbl="node1" presStyleIdx="1" presStyleCnt="2"/>
      <dgm:spPr/>
      <dgm:t>
        <a:bodyPr/>
        <a:lstStyle/>
        <a:p>
          <a:endParaRPr lang="zh-CN" altLang="en-US"/>
        </a:p>
      </dgm:t>
    </dgm:pt>
  </dgm:ptLst>
  <dgm:cxnLst>
    <dgm:cxn modelId="{36277CE8-8CF9-4727-8692-7785DF91B15A}" srcId="{810E1AAD-9057-4919-9B44-6BCB5CD1DFE2}" destId="{00BEEFAE-8E91-4155-90FC-B52A315BF777}" srcOrd="4" destOrd="0" parTransId="{20FDB41F-4759-4AD5-B956-BF1D29D68DA2}" sibTransId="{C5E402EC-961D-4359-BF32-BAE9E3351FE0}"/>
    <dgm:cxn modelId="{E965EB5E-FD07-4441-85B1-D9E2CDBB04A5}" type="presOf" srcId="{D8F931A3-E275-45F0-ADF1-9C789C287BF7}" destId="{C5A3AB7D-AF1F-4F1D-8B93-E88E2E4CCB56}" srcOrd="0" destOrd="0" presId="urn:microsoft.com/office/officeart/2005/8/layout/hList9"/>
    <dgm:cxn modelId="{07F1CF58-8427-4005-8261-E7671E7A32B6}" srcId="{FFFFC799-1B78-42DB-BDA5-995CAE846AB2}" destId="{1AF1B636-B903-442A-94DD-0D70BDA555B1}" srcOrd="2" destOrd="0" parTransId="{D00FE3F2-22C8-4EFD-9359-BB4E6FE81A0A}" sibTransId="{10CBB48B-D29D-4D16-9309-4CD5B70054E5}"/>
    <dgm:cxn modelId="{EA30F1DC-7E62-4C08-8DF5-4A13274EE1ED}" type="presOf" srcId="{D80275A6-91F4-4E1B-84C6-5FFFFB7E2CCA}" destId="{7F122BE0-75CE-4CC3-80F5-CBF70908F158}" srcOrd="0" destOrd="0" presId="urn:microsoft.com/office/officeart/2005/8/layout/hList9"/>
    <dgm:cxn modelId="{F0136975-35E8-45E9-872B-4FBA9305CCFB}" type="presOf" srcId="{6A2A8F15-9B2B-402B-A919-1B3FFE821313}" destId="{DC846E3A-E1E5-4D61-A8F9-7E5625887D83}" srcOrd="0" destOrd="0" presId="urn:microsoft.com/office/officeart/2005/8/layout/hList9"/>
    <dgm:cxn modelId="{E6AA66D8-70EF-49E4-994F-B8D6092D0871}" type="presOf" srcId="{2B67F274-3E06-486F-92AF-18229B9E08D1}" destId="{B69197EC-8C7E-43C8-A8B5-B19FE845E0B5}" srcOrd="0" destOrd="0" presId="urn:microsoft.com/office/officeart/2005/8/layout/hList9"/>
    <dgm:cxn modelId="{00212CD2-F415-4B5A-8E96-7BC0076EB0E4}" type="presOf" srcId="{FFFFC799-1B78-42DB-BDA5-995CAE846AB2}" destId="{48900E15-4D4D-44CF-B3BC-C9CD32D351FB}" srcOrd="0" destOrd="0" presId="urn:microsoft.com/office/officeart/2005/8/layout/hList9"/>
    <dgm:cxn modelId="{402E96BA-0346-49CE-8BA1-CE3CB14AE495}" type="presOf" srcId="{0EA341C9-EA75-4572-AFCB-D67062A59000}" destId="{E349CB33-ED33-4CFF-9CE2-CE8EBBC08C26}" srcOrd="0" destOrd="0" presId="urn:microsoft.com/office/officeart/2005/8/layout/hList9"/>
    <dgm:cxn modelId="{D085D4CF-08EA-4994-9BE8-7FD21A255037}" type="presOf" srcId="{D8F931A3-E275-45F0-ADF1-9C789C287BF7}" destId="{CCA3A0F0-2CAC-4864-A4AF-A71E1311E413}" srcOrd="1" destOrd="0" presId="urn:microsoft.com/office/officeart/2005/8/layout/hList9"/>
    <dgm:cxn modelId="{28525332-C6DD-46A5-9E7D-00D86C2F24D1}" srcId="{810E1AAD-9057-4919-9B44-6BCB5CD1DFE2}" destId="{D80275A6-91F4-4E1B-84C6-5FFFFB7E2CCA}" srcOrd="3" destOrd="0" parTransId="{CDB935D4-6982-48F7-84C2-20DFB31612E7}" sibTransId="{1262789C-9605-4BD9-AE83-78E3F4B8237E}"/>
    <dgm:cxn modelId="{D74534D7-BE52-46EB-8626-6BD51F01991D}" type="presOf" srcId="{06146616-3B66-4A12-B769-2965DED8E35C}" destId="{BF950FAB-F714-4FFC-81DF-BCBEEBB58E96}" srcOrd="1" destOrd="0" presId="urn:microsoft.com/office/officeart/2005/8/layout/hList9"/>
    <dgm:cxn modelId="{80B5E060-1D94-4585-8838-B252A2D72E68}" type="presOf" srcId="{75D4253B-3949-4983-9986-4D22732CD637}" destId="{8A5BB72B-E042-447C-BACC-4CE2CFAC0344}" srcOrd="0" destOrd="0" presId="urn:microsoft.com/office/officeart/2005/8/layout/hList9"/>
    <dgm:cxn modelId="{A78D2552-44D4-4838-A09B-DEF8F724A084}" type="presOf" srcId="{0EA341C9-EA75-4572-AFCB-D67062A59000}" destId="{20566B4C-8D19-4BD5-B503-6D011B1CBA6C}" srcOrd="1" destOrd="0" presId="urn:microsoft.com/office/officeart/2005/8/layout/hList9"/>
    <dgm:cxn modelId="{EA93A576-5CAA-4BEF-BCBA-602AA5100C4E}" type="presOf" srcId="{DF1DE38D-AA28-4154-90EB-59F419FC863A}" destId="{6777F8C3-E517-4EEA-BDE1-EDDDEC53E740}" srcOrd="0" destOrd="0" presId="urn:microsoft.com/office/officeart/2005/8/layout/hList9"/>
    <dgm:cxn modelId="{06377B77-F6A7-46CB-9A46-BDA8AB8A383D}" srcId="{FFFFC799-1B78-42DB-BDA5-995CAE846AB2}" destId="{DF1DE38D-AA28-4154-90EB-59F419FC863A}" srcOrd="0" destOrd="0" parTransId="{4A010652-A32B-4395-9DD8-C81247A04185}" sibTransId="{58D38573-0A98-4A28-B255-619CB4A60ECD}"/>
    <dgm:cxn modelId="{DB544F4C-5D26-4958-9B77-85574A2EE91D}" type="presOf" srcId="{6A2A8F15-9B2B-402B-A919-1B3FFE821313}" destId="{759B4F7B-8F66-4EAA-ADA1-AF939462E876}" srcOrd="1" destOrd="0" presId="urn:microsoft.com/office/officeart/2005/8/layout/hList9"/>
    <dgm:cxn modelId="{D2F815A1-3C8D-4FFB-BEF2-8642F390E992}" srcId="{FFFFC799-1B78-42DB-BDA5-995CAE846AB2}" destId="{75D4253B-3949-4983-9986-4D22732CD637}" srcOrd="3" destOrd="0" parTransId="{1D716A0B-B984-43FC-897B-FA02DB567312}" sibTransId="{0CF6F2C1-1D96-4B33-8D28-973A66E7E12E}"/>
    <dgm:cxn modelId="{9824AEFB-D2B0-475B-A4C7-1ABBACCA5B11}" type="presOf" srcId="{1AF1B636-B903-442A-94DD-0D70BDA555B1}" destId="{00E5EED5-94F0-4956-9B2D-02031739997A}" srcOrd="0" destOrd="0" presId="urn:microsoft.com/office/officeart/2005/8/layout/hList9"/>
    <dgm:cxn modelId="{79110A4B-1B35-4791-A4EE-CDCA2353252B}" type="presOf" srcId="{DF1DE38D-AA28-4154-90EB-59F419FC863A}" destId="{CD786D4E-0C76-4DDC-A0B5-5A3EB4A91786}" srcOrd="1" destOrd="0" presId="urn:microsoft.com/office/officeart/2005/8/layout/hList9"/>
    <dgm:cxn modelId="{E0999B25-FE2D-4ADF-88B4-7D2152F2BA08}" srcId="{2B67F274-3E06-486F-92AF-18229B9E08D1}" destId="{FFFFC799-1B78-42DB-BDA5-995CAE846AB2}" srcOrd="1" destOrd="0" parTransId="{5CE65D51-4191-47E7-AFAA-9A74EE0D383E}" sibTransId="{A177CFA3-381D-4D49-B2E1-0752FCDF7EE9}"/>
    <dgm:cxn modelId="{58932613-A1B0-422D-8954-094D2BCD47EA}" type="presOf" srcId="{75D4253B-3949-4983-9986-4D22732CD637}" destId="{C87D6E01-4A2A-4C8A-9BB6-E9782233A9B9}" srcOrd="1" destOrd="0" presId="urn:microsoft.com/office/officeart/2005/8/layout/hList9"/>
    <dgm:cxn modelId="{BC93DF9D-82B7-479E-845F-9005F7075A44}" type="presOf" srcId="{00BEEFAE-8E91-4155-90FC-B52A315BF777}" destId="{B9B281C2-B548-4A75-A727-1A95C3C43438}" srcOrd="0" destOrd="0" presId="urn:microsoft.com/office/officeart/2005/8/layout/hList9"/>
    <dgm:cxn modelId="{93D4FCFD-0D8D-4ED3-9C12-9AEE931F0FEC}" type="presOf" srcId="{1AF1B636-B903-442A-94DD-0D70BDA555B1}" destId="{9AA111FC-F13B-40FF-8D29-123DA7FE0ED0}" srcOrd="1" destOrd="0" presId="urn:microsoft.com/office/officeart/2005/8/layout/hList9"/>
    <dgm:cxn modelId="{DF4FF461-C34D-40E9-9298-26D073EBF53B}" srcId="{FFFFC799-1B78-42DB-BDA5-995CAE846AB2}" destId="{06146616-3B66-4A12-B769-2965DED8E35C}" srcOrd="1" destOrd="0" parTransId="{15FAB346-E317-4D2A-997A-9951F4C357F9}" sibTransId="{F512FF9A-FBDB-486B-BF70-973A90358A36}"/>
    <dgm:cxn modelId="{968AC477-963C-46EA-9EF0-A131ED0CFEFB}" srcId="{2B67F274-3E06-486F-92AF-18229B9E08D1}" destId="{810E1AAD-9057-4919-9B44-6BCB5CD1DFE2}" srcOrd="0" destOrd="0" parTransId="{FE793D6D-DF40-4791-99A4-690F373FF8C3}" sibTransId="{26856FC5-6F2C-43D4-A199-7DEDA47D5326}"/>
    <dgm:cxn modelId="{99501193-3619-4F65-AB0D-B5984C6B999F}" srcId="{810E1AAD-9057-4919-9B44-6BCB5CD1DFE2}" destId="{0EA341C9-EA75-4572-AFCB-D67062A59000}" srcOrd="1" destOrd="0" parTransId="{BD6AA031-1D14-45CE-BE70-90058D150EEA}" sibTransId="{BB1B6EC4-78DA-4D45-BA01-A0E52F27CC56}"/>
    <dgm:cxn modelId="{E3F9AE85-ECB4-43CF-B5B4-7CFC3BD2D62C}" type="presOf" srcId="{D80275A6-91F4-4E1B-84C6-5FFFFB7E2CCA}" destId="{81A70C63-70E5-4B67-AADF-59143DFDE365}" srcOrd="1" destOrd="0" presId="urn:microsoft.com/office/officeart/2005/8/layout/hList9"/>
    <dgm:cxn modelId="{99C6411E-6E2E-45B1-B603-2B65865F8FEF}" type="presOf" srcId="{810E1AAD-9057-4919-9B44-6BCB5CD1DFE2}" destId="{71AA37B9-D7CC-46D7-8E3A-6F756E5395B2}" srcOrd="0" destOrd="0" presId="urn:microsoft.com/office/officeart/2005/8/layout/hList9"/>
    <dgm:cxn modelId="{7C6FD0FC-1737-45C1-BDD1-38587DFF678D}" type="presOf" srcId="{06146616-3B66-4A12-B769-2965DED8E35C}" destId="{B69F0039-AA80-43B0-BEAE-505882990B46}" srcOrd="0" destOrd="0" presId="urn:microsoft.com/office/officeart/2005/8/layout/hList9"/>
    <dgm:cxn modelId="{0A417089-4F95-418F-9055-D4C460666DFC}" srcId="{810E1AAD-9057-4919-9B44-6BCB5CD1DFE2}" destId="{6A2A8F15-9B2B-402B-A919-1B3FFE821313}" srcOrd="0" destOrd="0" parTransId="{D49CD51A-EC41-43BD-B7E2-133919BA6FA4}" sibTransId="{D1C94831-CAC9-4DE5-92D4-8F9C5C655391}"/>
    <dgm:cxn modelId="{749A7106-C856-4E74-9E56-DDAE3427F500}" srcId="{810E1AAD-9057-4919-9B44-6BCB5CD1DFE2}" destId="{D8F931A3-E275-45F0-ADF1-9C789C287BF7}" srcOrd="2" destOrd="0" parTransId="{E1E9EF34-0BBD-4A90-9308-92056A5E390B}" sibTransId="{0D039A41-7CD2-4802-9177-6DBE0A891A7B}"/>
    <dgm:cxn modelId="{ECC7CC7A-CBC1-4002-BBA5-CA65325FA7C7}" type="presOf" srcId="{00BEEFAE-8E91-4155-90FC-B52A315BF777}" destId="{12D80415-A924-4A1F-93A1-C88EABE9E271}" srcOrd="1" destOrd="0" presId="urn:microsoft.com/office/officeart/2005/8/layout/hList9"/>
    <dgm:cxn modelId="{363ABAEA-5943-4E79-A02A-384135783C12}" type="presParOf" srcId="{B69197EC-8C7E-43C8-A8B5-B19FE845E0B5}" destId="{9EBCF59C-B0AE-4BA5-BA6A-A68BE0E96862}" srcOrd="0" destOrd="0" presId="urn:microsoft.com/office/officeart/2005/8/layout/hList9"/>
    <dgm:cxn modelId="{F18461D8-523A-4E5E-83BB-AB029B3304B8}" type="presParOf" srcId="{B69197EC-8C7E-43C8-A8B5-B19FE845E0B5}" destId="{03403F2C-35A5-40B0-B3AA-E4BAFAEBF697}" srcOrd="1" destOrd="0" presId="urn:microsoft.com/office/officeart/2005/8/layout/hList9"/>
    <dgm:cxn modelId="{81EA58EE-C12D-450E-A816-DB8DEE974797}" type="presParOf" srcId="{03403F2C-35A5-40B0-B3AA-E4BAFAEBF697}" destId="{16E21169-DC11-40EB-9A21-859BE2931AEF}" srcOrd="0" destOrd="0" presId="urn:microsoft.com/office/officeart/2005/8/layout/hList9"/>
    <dgm:cxn modelId="{7268AC11-B037-4045-BDB6-1C5BC4E57B6D}" type="presParOf" srcId="{03403F2C-35A5-40B0-B3AA-E4BAFAEBF697}" destId="{E00F37F6-6088-47B4-8E49-9F58044A64E8}" srcOrd="1" destOrd="0" presId="urn:microsoft.com/office/officeart/2005/8/layout/hList9"/>
    <dgm:cxn modelId="{CF318E43-B68D-4F63-A508-BAB99D17F03E}" type="presParOf" srcId="{E00F37F6-6088-47B4-8E49-9F58044A64E8}" destId="{DC846E3A-E1E5-4D61-A8F9-7E5625887D83}" srcOrd="0" destOrd="0" presId="urn:microsoft.com/office/officeart/2005/8/layout/hList9"/>
    <dgm:cxn modelId="{4FF2F31C-976D-4E3B-9E26-4FCC4979D081}" type="presParOf" srcId="{E00F37F6-6088-47B4-8E49-9F58044A64E8}" destId="{759B4F7B-8F66-4EAA-ADA1-AF939462E876}" srcOrd="1" destOrd="0" presId="urn:microsoft.com/office/officeart/2005/8/layout/hList9"/>
    <dgm:cxn modelId="{295431F1-01D3-4494-9489-103625A8B208}" type="presParOf" srcId="{03403F2C-35A5-40B0-B3AA-E4BAFAEBF697}" destId="{09227C4E-2EB3-421D-833E-F1959B4297B2}" srcOrd="2" destOrd="0" presId="urn:microsoft.com/office/officeart/2005/8/layout/hList9"/>
    <dgm:cxn modelId="{22EB3ECF-E130-4835-9778-F30CAC60E3D4}" type="presParOf" srcId="{09227C4E-2EB3-421D-833E-F1959B4297B2}" destId="{E349CB33-ED33-4CFF-9CE2-CE8EBBC08C26}" srcOrd="0" destOrd="0" presId="urn:microsoft.com/office/officeart/2005/8/layout/hList9"/>
    <dgm:cxn modelId="{107B0420-88D3-44BA-A46C-A0A846B4A66D}" type="presParOf" srcId="{09227C4E-2EB3-421D-833E-F1959B4297B2}" destId="{20566B4C-8D19-4BD5-B503-6D011B1CBA6C}" srcOrd="1" destOrd="0" presId="urn:microsoft.com/office/officeart/2005/8/layout/hList9"/>
    <dgm:cxn modelId="{8B27A82F-A37E-44A3-8DBB-B709DDC52DD9}" type="presParOf" srcId="{03403F2C-35A5-40B0-B3AA-E4BAFAEBF697}" destId="{5510C6BD-D8CC-49DA-A9DA-4B68D09D7260}" srcOrd="3" destOrd="0" presId="urn:microsoft.com/office/officeart/2005/8/layout/hList9"/>
    <dgm:cxn modelId="{D944C1FF-5870-47A6-BE94-3032D3927619}" type="presParOf" srcId="{5510C6BD-D8CC-49DA-A9DA-4B68D09D7260}" destId="{C5A3AB7D-AF1F-4F1D-8B93-E88E2E4CCB56}" srcOrd="0" destOrd="0" presId="urn:microsoft.com/office/officeart/2005/8/layout/hList9"/>
    <dgm:cxn modelId="{28DBA35C-46C9-4BB7-A452-EA49FAE4BD6C}" type="presParOf" srcId="{5510C6BD-D8CC-49DA-A9DA-4B68D09D7260}" destId="{CCA3A0F0-2CAC-4864-A4AF-A71E1311E413}" srcOrd="1" destOrd="0" presId="urn:microsoft.com/office/officeart/2005/8/layout/hList9"/>
    <dgm:cxn modelId="{D0583D34-D07F-4AF0-8D00-9CCA5F744D79}" type="presParOf" srcId="{03403F2C-35A5-40B0-B3AA-E4BAFAEBF697}" destId="{2D5C7C20-392C-4446-B531-EC54BFEC5125}" srcOrd="4" destOrd="0" presId="urn:microsoft.com/office/officeart/2005/8/layout/hList9"/>
    <dgm:cxn modelId="{29781EED-2130-449E-906F-8CCC8D0492FF}" type="presParOf" srcId="{2D5C7C20-392C-4446-B531-EC54BFEC5125}" destId="{7F122BE0-75CE-4CC3-80F5-CBF70908F158}" srcOrd="0" destOrd="0" presId="urn:microsoft.com/office/officeart/2005/8/layout/hList9"/>
    <dgm:cxn modelId="{258027BA-8B20-4CC1-8AEE-0549D848389A}" type="presParOf" srcId="{2D5C7C20-392C-4446-B531-EC54BFEC5125}" destId="{81A70C63-70E5-4B67-AADF-59143DFDE365}" srcOrd="1" destOrd="0" presId="urn:microsoft.com/office/officeart/2005/8/layout/hList9"/>
    <dgm:cxn modelId="{0533AA90-828E-43E4-8539-5D7A74C2B744}" type="presParOf" srcId="{03403F2C-35A5-40B0-B3AA-E4BAFAEBF697}" destId="{24C3D772-3F54-44CE-B8D6-939E89C8E5CF}" srcOrd="5" destOrd="0" presId="urn:microsoft.com/office/officeart/2005/8/layout/hList9"/>
    <dgm:cxn modelId="{7E8F2336-FF84-4477-ADE4-A828AE37535C}" type="presParOf" srcId="{24C3D772-3F54-44CE-B8D6-939E89C8E5CF}" destId="{B9B281C2-B548-4A75-A727-1A95C3C43438}" srcOrd="0" destOrd="0" presId="urn:microsoft.com/office/officeart/2005/8/layout/hList9"/>
    <dgm:cxn modelId="{FED0DB49-D84A-4844-9CD3-F972130ABFFA}" type="presParOf" srcId="{24C3D772-3F54-44CE-B8D6-939E89C8E5CF}" destId="{12D80415-A924-4A1F-93A1-C88EABE9E271}" srcOrd="1" destOrd="0" presId="urn:microsoft.com/office/officeart/2005/8/layout/hList9"/>
    <dgm:cxn modelId="{71683CC3-E70C-49CE-90B1-ACAB94A9935A}" type="presParOf" srcId="{B69197EC-8C7E-43C8-A8B5-B19FE845E0B5}" destId="{12611EA5-DDB5-440C-BE4F-B5B247252FA2}" srcOrd="2" destOrd="0" presId="urn:microsoft.com/office/officeart/2005/8/layout/hList9"/>
    <dgm:cxn modelId="{2D9C2A0E-A0FA-4EE7-A0E1-F704B5DC01DF}" type="presParOf" srcId="{B69197EC-8C7E-43C8-A8B5-B19FE845E0B5}" destId="{71AA37B9-D7CC-46D7-8E3A-6F756E5395B2}" srcOrd="3" destOrd="0" presId="urn:microsoft.com/office/officeart/2005/8/layout/hList9"/>
    <dgm:cxn modelId="{A566B17D-52DF-49D5-BF46-6AF2C38ADD11}" type="presParOf" srcId="{B69197EC-8C7E-43C8-A8B5-B19FE845E0B5}" destId="{346A4279-BB80-4807-950D-46BF0D9AA830}" srcOrd="4" destOrd="0" presId="urn:microsoft.com/office/officeart/2005/8/layout/hList9"/>
    <dgm:cxn modelId="{C1F6E4EA-F469-483F-8751-68E0FE7BDB24}" type="presParOf" srcId="{B69197EC-8C7E-43C8-A8B5-B19FE845E0B5}" destId="{565F30BC-7371-4151-94DF-D1776A4FB8F0}" srcOrd="5" destOrd="0" presId="urn:microsoft.com/office/officeart/2005/8/layout/hList9"/>
    <dgm:cxn modelId="{AED0F263-5683-493E-804B-0B7AA8E1DB83}" type="presParOf" srcId="{B69197EC-8C7E-43C8-A8B5-B19FE845E0B5}" destId="{A1812A31-2484-4C6C-AE2A-46ABB612BA5B}" srcOrd="6" destOrd="0" presId="urn:microsoft.com/office/officeart/2005/8/layout/hList9"/>
    <dgm:cxn modelId="{AD8642C2-43F8-4905-9D96-74EA3D52840C}" type="presParOf" srcId="{A1812A31-2484-4C6C-AE2A-46ABB612BA5B}" destId="{36BD4EDF-F434-4F09-8BBA-70B252FAC6F8}" srcOrd="0" destOrd="0" presId="urn:microsoft.com/office/officeart/2005/8/layout/hList9"/>
    <dgm:cxn modelId="{758E81D3-8663-4906-8946-4699592CC283}" type="presParOf" srcId="{A1812A31-2484-4C6C-AE2A-46ABB612BA5B}" destId="{AC4122F4-9FFF-4AD7-A70D-23622BF7804D}" srcOrd="1" destOrd="0" presId="urn:microsoft.com/office/officeart/2005/8/layout/hList9"/>
    <dgm:cxn modelId="{5AB2DAFD-AB0B-4223-B2AE-3FEF2C23B3CF}" type="presParOf" srcId="{AC4122F4-9FFF-4AD7-A70D-23622BF7804D}" destId="{6777F8C3-E517-4EEA-BDE1-EDDDEC53E740}" srcOrd="0" destOrd="0" presId="urn:microsoft.com/office/officeart/2005/8/layout/hList9"/>
    <dgm:cxn modelId="{93834B10-882D-4DDB-B12E-7EFCE5ED0DD0}" type="presParOf" srcId="{AC4122F4-9FFF-4AD7-A70D-23622BF7804D}" destId="{CD786D4E-0C76-4DDC-A0B5-5A3EB4A91786}" srcOrd="1" destOrd="0" presId="urn:microsoft.com/office/officeart/2005/8/layout/hList9"/>
    <dgm:cxn modelId="{2431C094-CE2C-4306-9F48-68D573DCBDC9}" type="presParOf" srcId="{A1812A31-2484-4C6C-AE2A-46ABB612BA5B}" destId="{2A5E22DF-F68A-408D-A8FE-27F16A6CD559}" srcOrd="2" destOrd="0" presId="urn:microsoft.com/office/officeart/2005/8/layout/hList9"/>
    <dgm:cxn modelId="{BA9AA548-AD73-469C-B6E8-7EF599B58157}" type="presParOf" srcId="{2A5E22DF-F68A-408D-A8FE-27F16A6CD559}" destId="{B69F0039-AA80-43B0-BEAE-505882990B46}" srcOrd="0" destOrd="0" presId="urn:microsoft.com/office/officeart/2005/8/layout/hList9"/>
    <dgm:cxn modelId="{E9DA7780-11F1-466A-A4CE-8E8358E663A5}" type="presParOf" srcId="{2A5E22DF-F68A-408D-A8FE-27F16A6CD559}" destId="{BF950FAB-F714-4FFC-81DF-BCBEEBB58E96}" srcOrd="1" destOrd="0" presId="urn:microsoft.com/office/officeart/2005/8/layout/hList9"/>
    <dgm:cxn modelId="{F2294358-55F6-42A5-B413-D3E54C3FD769}" type="presParOf" srcId="{A1812A31-2484-4C6C-AE2A-46ABB612BA5B}" destId="{CCC6ECC3-6E3D-4378-9254-99EB68607CB3}" srcOrd="3" destOrd="0" presId="urn:microsoft.com/office/officeart/2005/8/layout/hList9"/>
    <dgm:cxn modelId="{C87C95DE-EBE9-4F1A-AD01-B3352013503B}" type="presParOf" srcId="{CCC6ECC3-6E3D-4378-9254-99EB68607CB3}" destId="{00E5EED5-94F0-4956-9B2D-02031739997A}" srcOrd="0" destOrd="0" presId="urn:microsoft.com/office/officeart/2005/8/layout/hList9"/>
    <dgm:cxn modelId="{2FEF33D7-C6CA-49FC-AEB2-D9D959EFE970}" type="presParOf" srcId="{CCC6ECC3-6E3D-4378-9254-99EB68607CB3}" destId="{9AA111FC-F13B-40FF-8D29-123DA7FE0ED0}" srcOrd="1" destOrd="0" presId="urn:microsoft.com/office/officeart/2005/8/layout/hList9"/>
    <dgm:cxn modelId="{0C340D63-A5D8-4F1E-894D-02FACF84662E}" type="presParOf" srcId="{A1812A31-2484-4C6C-AE2A-46ABB612BA5B}" destId="{72A69496-55B3-4548-BE3B-7A5EA58C1C0E}" srcOrd="4" destOrd="0" presId="urn:microsoft.com/office/officeart/2005/8/layout/hList9"/>
    <dgm:cxn modelId="{AE5FDD87-B29C-434E-A32C-87DEB1CF6D65}" type="presParOf" srcId="{72A69496-55B3-4548-BE3B-7A5EA58C1C0E}" destId="{8A5BB72B-E042-447C-BACC-4CE2CFAC0344}" srcOrd="0" destOrd="0" presId="urn:microsoft.com/office/officeart/2005/8/layout/hList9"/>
    <dgm:cxn modelId="{B03CFD42-2E31-4547-B76D-ACBF8BF1E20E}" type="presParOf" srcId="{72A69496-55B3-4548-BE3B-7A5EA58C1C0E}" destId="{C87D6E01-4A2A-4C8A-9BB6-E9782233A9B9}" srcOrd="1" destOrd="0" presId="urn:microsoft.com/office/officeart/2005/8/layout/hList9"/>
    <dgm:cxn modelId="{BC30B6A2-935F-4BD8-B261-BA7F6F30EE6D}" type="presParOf" srcId="{B69197EC-8C7E-43C8-A8B5-B19FE845E0B5}" destId="{97460367-9671-4DCE-8507-40E6A0C9C699}" srcOrd="7" destOrd="0" presId="urn:microsoft.com/office/officeart/2005/8/layout/hList9"/>
    <dgm:cxn modelId="{62272807-8014-4799-B51B-A3CD898DB184}" type="presParOf" srcId="{B69197EC-8C7E-43C8-A8B5-B19FE845E0B5}" destId="{48900E15-4D4D-44CF-B3BC-C9CD32D351FB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4E0EE24-C30D-4B5F-B677-A14F5E1FE2F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4C36DB5-B4F6-487A-9602-095984EEF99F}">
      <dgm:prSet phldrT="[文本]"/>
      <dgm:spPr/>
      <dgm:t>
        <a:bodyPr/>
        <a:lstStyle/>
        <a:p>
          <a:r>
            <a:rPr lang="en-US" altLang="zh-CN" dirty="0" err="1" smtClean="0"/>
            <a:t>PackageManager</a:t>
          </a:r>
          <a:endParaRPr lang="zh-CN" altLang="en-US" dirty="0"/>
        </a:p>
      </dgm:t>
    </dgm:pt>
    <dgm:pt modelId="{E31E6344-C760-4470-95EE-5E288A45AC9A}" type="parTrans" cxnId="{F770399C-0388-407A-B86A-7731A1ABAD2E}">
      <dgm:prSet/>
      <dgm:spPr/>
      <dgm:t>
        <a:bodyPr/>
        <a:lstStyle/>
        <a:p>
          <a:endParaRPr lang="zh-CN" altLang="en-US"/>
        </a:p>
      </dgm:t>
    </dgm:pt>
    <dgm:pt modelId="{1AE47E35-C558-4F91-A436-7834EF87A483}" type="sibTrans" cxnId="{F770399C-0388-407A-B86A-7731A1ABAD2E}">
      <dgm:prSet/>
      <dgm:spPr/>
      <dgm:t>
        <a:bodyPr/>
        <a:lstStyle/>
        <a:p>
          <a:endParaRPr lang="zh-CN" altLang="en-US"/>
        </a:p>
      </dgm:t>
    </dgm:pt>
    <dgm:pt modelId="{9F397FEB-5BB5-47FC-8D40-0E9265D52465}">
      <dgm:prSet phldrT="[文本]"/>
      <dgm:spPr/>
      <dgm:t>
        <a:bodyPr/>
        <a:lstStyle/>
        <a:p>
          <a:r>
            <a:rPr lang="en-US" altLang="zh-CN" dirty="0" err="1" smtClean="0"/>
            <a:t>ActivityManagerNative</a:t>
          </a:r>
          <a:endParaRPr lang="zh-CN" altLang="en-US" dirty="0"/>
        </a:p>
      </dgm:t>
    </dgm:pt>
    <dgm:pt modelId="{187D8CCF-D382-408E-8991-31D4EC68C044}" type="parTrans" cxnId="{CE3B4529-9B8B-479C-9AA5-868774506FB9}">
      <dgm:prSet/>
      <dgm:spPr/>
      <dgm:t>
        <a:bodyPr/>
        <a:lstStyle/>
        <a:p>
          <a:endParaRPr lang="zh-CN" altLang="en-US"/>
        </a:p>
      </dgm:t>
    </dgm:pt>
    <dgm:pt modelId="{3CA73E61-F048-4FE7-A48D-90B340BCF74B}" type="sibTrans" cxnId="{CE3B4529-9B8B-479C-9AA5-868774506FB9}">
      <dgm:prSet/>
      <dgm:spPr/>
      <dgm:t>
        <a:bodyPr/>
        <a:lstStyle/>
        <a:p>
          <a:endParaRPr lang="zh-CN" altLang="en-US"/>
        </a:p>
      </dgm:t>
    </dgm:pt>
    <dgm:pt modelId="{E3C32901-8FB5-4C14-A2D1-6B52210F5EAF}">
      <dgm:prSet phldrT="[文本]"/>
      <dgm:spPr/>
      <dgm:t>
        <a:bodyPr/>
        <a:lstStyle/>
        <a:p>
          <a:r>
            <a:rPr lang="en-US" altLang="zh-CN" dirty="0" err="1" smtClean="0"/>
            <a:t>IContentProvider</a:t>
          </a:r>
          <a:endParaRPr lang="zh-CN" altLang="en-US" dirty="0"/>
        </a:p>
      </dgm:t>
    </dgm:pt>
    <dgm:pt modelId="{F6AAB575-3FDE-45F6-8669-E0E40941DE46}" type="parTrans" cxnId="{ECC455A3-1587-4D63-B942-EB5492072EA0}">
      <dgm:prSet/>
      <dgm:spPr/>
      <dgm:t>
        <a:bodyPr/>
        <a:lstStyle/>
        <a:p>
          <a:endParaRPr lang="zh-CN" altLang="en-US"/>
        </a:p>
      </dgm:t>
    </dgm:pt>
    <dgm:pt modelId="{DACD74AC-2A24-4E09-AA3C-71A8F9D8B6A7}" type="sibTrans" cxnId="{ECC455A3-1587-4D63-B942-EB5492072EA0}">
      <dgm:prSet/>
      <dgm:spPr/>
      <dgm:t>
        <a:bodyPr/>
        <a:lstStyle/>
        <a:p>
          <a:endParaRPr lang="zh-CN" altLang="en-US"/>
        </a:p>
      </dgm:t>
    </dgm:pt>
    <dgm:pt modelId="{56D70519-2220-4E63-AD92-E54903CB860D}">
      <dgm:prSet phldrT="[文本]"/>
      <dgm:spPr/>
      <dgm:t>
        <a:bodyPr/>
        <a:lstStyle/>
        <a:p>
          <a:r>
            <a:rPr lang="en-US" altLang="zh-CN" dirty="0" err="1" smtClean="0"/>
            <a:t>LibCore</a:t>
          </a:r>
          <a:endParaRPr lang="zh-CN" altLang="en-US" dirty="0"/>
        </a:p>
      </dgm:t>
    </dgm:pt>
    <dgm:pt modelId="{CDE2B8EB-1BEC-4251-AA51-17A017B268B4}" type="parTrans" cxnId="{957D2524-E609-42AF-8603-97CE36F661FF}">
      <dgm:prSet/>
      <dgm:spPr/>
      <dgm:t>
        <a:bodyPr/>
        <a:lstStyle/>
        <a:p>
          <a:endParaRPr lang="zh-CN" altLang="en-US"/>
        </a:p>
      </dgm:t>
    </dgm:pt>
    <dgm:pt modelId="{7954D1EC-4C7B-49F0-A09A-03C9001FE09E}" type="sibTrans" cxnId="{957D2524-E609-42AF-8603-97CE36F661FF}">
      <dgm:prSet/>
      <dgm:spPr/>
      <dgm:t>
        <a:bodyPr/>
        <a:lstStyle/>
        <a:p>
          <a:endParaRPr lang="zh-CN" altLang="en-US"/>
        </a:p>
      </dgm:t>
    </dgm:pt>
    <dgm:pt modelId="{7DA75FD2-864B-4830-B26B-0FAFCF0060CD}">
      <dgm:prSet phldrT="[文本]"/>
      <dgm:spPr/>
      <dgm:t>
        <a:bodyPr/>
        <a:lstStyle/>
        <a:p>
          <a:r>
            <a:rPr lang="en-US" altLang="zh-CN" dirty="0" err="1" smtClean="0"/>
            <a:t>ActivityThread.mH</a:t>
          </a:r>
          <a:r>
            <a:rPr lang="zh-CN" altLang="en-US" dirty="0" smtClean="0"/>
            <a:t>的</a:t>
          </a:r>
          <a:r>
            <a:rPr lang="en-US" altLang="zh-CN" dirty="0" smtClean="0"/>
            <a:t>Callback Hook</a:t>
          </a:r>
          <a:endParaRPr lang="zh-CN" altLang="en-US" dirty="0"/>
        </a:p>
      </dgm:t>
    </dgm:pt>
    <dgm:pt modelId="{E83511E5-A480-4C16-8E72-6F3C9013ECD9}" type="parTrans" cxnId="{F1D7BAD2-7A22-4C4E-9078-BEF4AA4E4552}">
      <dgm:prSet/>
      <dgm:spPr/>
      <dgm:t>
        <a:bodyPr/>
        <a:lstStyle/>
        <a:p>
          <a:endParaRPr lang="zh-CN" altLang="en-US"/>
        </a:p>
      </dgm:t>
    </dgm:pt>
    <dgm:pt modelId="{730F8B00-089F-4586-A0AF-4C98B29A5A4E}" type="sibTrans" cxnId="{F1D7BAD2-7A22-4C4E-9078-BEF4AA4E4552}">
      <dgm:prSet/>
      <dgm:spPr/>
      <dgm:t>
        <a:bodyPr/>
        <a:lstStyle/>
        <a:p>
          <a:endParaRPr lang="zh-CN" altLang="en-US"/>
        </a:p>
      </dgm:t>
    </dgm:pt>
    <dgm:pt modelId="{F2897E1E-C83B-4940-AE96-91021FB707F0}" type="pres">
      <dgm:prSet presAssocID="{74E0EE24-C30D-4B5F-B677-A14F5E1FE2F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7B03F25-6162-46C8-B348-0AB4DEFE0833}" type="pres">
      <dgm:prSet presAssocID="{24C36DB5-B4F6-487A-9602-095984EEF99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9C885E-E069-4F61-AE07-848F23617BF3}" type="pres">
      <dgm:prSet presAssocID="{1AE47E35-C558-4F91-A436-7834EF87A483}" presName="sibTrans" presStyleCnt="0"/>
      <dgm:spPr/>
    </dgm:pt>
    <dgm:pt modelId="{D1ADA010-21D4-448B-BB35-451E7D6143CA}" type="pres">
      <dgm:prSet presAssocID="{9F397FEB-5BB5-47FC-8D40-0E9265D5246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AA879F-AE6F-41F4-B30E-45E56A983EC8}" type="pres">
      <dgm:prSet presAssocID="{3CA73E61-F048-4FE7-A48D-90B340BCF74B}" presName="sibTrans" presStyleCnt="0"/>
      <dgm:spPr/>
    </dgm:pt>
    <dgm:pt modelId="{825BDECA-A974-4B28-BD7D-E5C12D0B297F}" type="pres">
      <dgm:prSet presAssocID="{E3C32901-8FB5-4C14-A2D1-6B52210F5EA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70C828-7B94-483E-8D09-8E04537D2A8A}" type="pres">
      <dgm:prSet presAssocID="{DACD74AC-2A24-4E09-AA3C-71A8F9D8B6A7}" presName="sibTrans" presStyleCnt="0"/>
      <dgm:spPr/>
    </dgm:pt>
    <dgm:pt modelId="{6235DB5D-C0A0-4CCC-9E2C-BCDE4D99B216}" type="pres">
      <dgm:prSet presAssocID="{56D70519-2220-4E63-AD92-E54903CB860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794795-CDF0-4620-98DF-331176250CA5}" type="pres">
      <dgm:prSet presAssocID="{7954D1EC-4C7B-49F0-A09A-03C9001FE09E}" presName="sibTrans" presStyleCnt="0"/>
      <dgm:spPr/>
    </dgm:pt>
    <dgm:pt modelId="{692941BD-FA63-4B2B-9A79-1C5C7D748141}" type="pres">
      <dgm:prSet presAssocID="{7DA75FD2-864B-4830-B26B-0FAFCF0060C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0BB66B2-E194-4D7C-86AC-592875C27460}" type="presOf" srcId="{74E0EE24-C30D-4B5F-B677-A14F5E1FE2F4}" destId="{F2897E1E-C83B-4940-AE96-91021FB707F0}" srcOrd="0" destOrd="0" presId="urn:microsoft.com/office/officeart/2005/8/layout/default"/>
    <dgm:cxn modelId="{957D2524-E609-42AF-8603-97CE36F661FF}" srcId="{74E0EE24-C30D-4B5F-B677-A14F5E1FE2F4}" destId="{56D70519-2220-4E63-AD92-E54903CB860D}" srcOrd="3" destOrd="0" parTransId="{CDE2B8EB-1BEC-4251-AA51-17A017B268B4}" sibTransId="{7954D1EC-4C7B-49F0-A09A-03C9001FE09E}"/>
    <dgm:cxn modelId="{ECC455A3-1587-4D63-B942-EB5492072EA0}" srcId="{74E0EE24-C30D-4B5F-B677-A14F5E1FE2F4}" destId="{E3C32901-8FB5-4C14-A2D1-6B52210F5EAF}" srcOrd="2" destOrd="0" parTransId="{F6AAB575-3FDE-45F6-8669-E0E40941DE46}" sibTransId="{DACD74AC-2A24-4E09-AA3C-71A8F9D8B6A7}"/>
    <dgm:cxn modelId="{ED84F00D-771D-4D07-AA19-4977D6A4709C}" type="presOf" srcId="{24C36DB5-B4F6-487A-9602-095984EEF99F}" destId="{F7B03F25-6162-46C8-B348-0AB4DEFE0833}" srcOrd="0" destOrd="0" presId="urn:microsoft.com/office/officeart/2005/8/layout/default"/>
    <dgm:cxn modelId="{F1D7BAD2-7A22-4C4E-9078-BEF4AA4E4552}" srcId="{74E0EE24-C30D-4B5F-B677-A14F5E1FE2F4}" destId="{7DA75FD2-864B-4830-B26B-0FAFCF0060CD}" srcOrd="4" destOrd="0" parTransId="{E83511E5-A480-4C16-8E72-6F3C9013ECD9}" sibTransId="{730F8B00-089F-4586-A0AF-4C98B29A5A4E}"/>
    <dgm:cxn modelId="{F770399C-0388-407A-B86A-7731A1ABAD2E}" srcId="{74E0EE24-C30D-4B5F-B677-A14F5E1FE2F4}" destId="{24C36DB5-B4F6-487A-9602-095984EEF99F}" srcOrd="0" destOrd="0" parTransId="{E31E6344-C760-4470-95EE-5E288A45AC9A}" sibTransId="{1AE47E35-C558-4F91-A436-7834EF87A483}"/>
    <dgm:cxn modelId="{412E5C45-8E8F-41AE-AA6F-72031375B624}" type="presOf" srcId="{7DA75FD2-864B-4830-B26B-0FAFCF0060CD}" destId="{692941BD-FA63-4B2B-9A79-1C5C7D748141}" srcOrd="0" destOrd="0" presId="urn:microsoft.com/office/officeart/2005/8/layout/default"/>
    <dgm:cxn modelId="{2190F21B-2200-4F78-9133-CD6353522B9A}" type="presOf" srcId="{9F397FEB-5BB5-47FC-8D40-0E9265D52465}" destId="{D1ADA010-21D4-448B-BB35-451E7D6143CA}" srcOrd="0" destOrd="0" presId="urn:microsoft.com/office/officeart/2005/8/layout/default"/>
    <dgm:cxn modelId="{CE3B4529-9B8B-479C-9AA5-868774506FB9}" srcId="{74E0EE24-C30D-4B5F-B677-A14F5E1FE2F4}" destId="{9F397FEB-5BB5-47FC-8D40-0E9265D52465}" srcOrd="1" destOrd="0" parTransId="{187D8CCF-D382-408E-8991-31D4EC68C044}" sibTransId="{3CA73E61-F048-4FE7-A48D-90B340BCF74B}"/>
    <dgm:cxn modelId="{67BED564-4A71-4FE1-AB9B-7AAC84C3A8E6}" type="presOf" srcId="{56D70519-2220-4E63-AD92-E54903CB860D}" destId="{6235DB5D-C0A0-4CCC-9E2C-BCDE4D99B216}" srcOrd="0" destOrd="0" presId="urn:microsoft.com/office/officeart/2005/8/layout/default"/>
    <dgm:cxn modelId="{343198B3-A8D7-4F44-8470-36930645ED64}" type="presOf" srcId="{E3C32901-8FB5-4C14-A2D1-6B52210F5EAF}" destId="{825BDECA-A974-4B28-BD7D-E5C12D0B297F}" srcOrd="0" destOrd="0" presId="urn:microsoft.com/office/officeart/2005/8/layout/default"/>
    <dgm:cxn modelId="{1FE4139F-8236-4846-B588-8BE156DC98B0}" type="presParOf" srcId="{F2897E1E-C83B-4940-AE96-91021FB707F0}" destId="{F7B03F25-6162-46C8-B348-0AB4DEFE0833}" srcOrd="0" destOrd="0" presId="urn:microsoft.com/office/officeart/2005/8/layout/default"/>
    <dgm:cxn modelId="{52A1EDCB-4111-431B-9F72-3926ECA2357A}" type="presParOf" srcId="{F2897E1E-C83B-4940-AE96-91021FB707F0}" destId="{7C9C885E-E069-4F61-AE07-848F23617BF3}" srcOrd="1" destOrd="0" presId="urn:microsoft.com/office/officeart/2005/8/layout/default"/>
    <dgm:cxn modelId="{E1C99F97-B435-4926-8884-46B83275A6F5}" type="presParOf" srcId="{F2897E1E-C83B-4940-AE96-91021FB707F0}" destId="{D1ADA010-21D4-448B-BB35-451E7D6143CA}" srcOrd="2" destOrd="0" presId="urn:microsoft.com/office/officeart/2005/8/layout/default"/>
    <dgm:cxn modelId="{1DE74B07-4C37-4D78-9E85-50C0678AEDC7}" type="presParOf" srcId="{F2897E1E-C83B-4940-AE96-91021FB707F0}" destId="{2EAA879F-AE6F-41F4-B30E-45E56A983EC8}" srcOrd="3" destOrd="0" presId="urn:microsoft.com/office/officeart/2005/8/layout/default"/>
    <dgm:cxn modelId="{DAB637E3-5F4C-4199-9BE3-EDFEB56FC5AA}" type="presParOf" srcId="{F2897E1E-C83B-4940-AE96-91021FB707F0}" destId="{825BDECA-A974-4B28-BD7D-E5C12D0B297F}" srcOrd="4" destOrd="0" presId="urn:microsoft.com/office/officeart/2005/8/layout/default"/>
    <dgm:cxn modelId="{E6F352C1-AC95-45D2-BDE5-F56135FC78BB}" type="presParOf" srcId="{F2897E1E-C83B-4940-AE96-91021FB707F0}" destId="{5370C828-7B94-483E-8D09-8E04537D2A8A}" srcOrd="5" destOrd="0" presId="urn:microsoft.com/office/officeart/2005/8/layout/default"/>
    <dgm:cxn modelId="{F54FC4FA-36E5-494A-9925-5333E133990E}" type="presParOf" srcId="{F2897E1E-C83B-4940-AE96-91021FB707F0}" destId="{6235DB5D-C0A0-4CCC-9E2C-BCDE4D99B216}" srcOrd="6" destOrd="0" presId="urn:microsoft.com/office/officeart/2005/8/layout/default"/>
    <dgm:cxn modelId="{56238862-06D8-4779-B203-01EF9F8D6EB6}" type="presParOf" srcId="{F2897E1E-C83B-4940-AE96-91021FB707F0}" destId="{2A794795-CDF0-4620-98DF-331176250CA5}" srcOrd="7" destOrd="0" presId="urn:microsoft.com/office/officeart/2005/8/layout/default"/>
    <dgm:cxn modelId="{7088D0C4-DFEE-4976-AE52-30C6CD0DD393}" type="presParOf" srcId="{F2897E1E-C83B-4940-AE96-91021FB707F0}" destId="{692941BD-FA63-4B2B-9A79-1C5C7D74814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C8460A7-A7AE-4490-BEF4-C10662249BA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CE934D-C236-4D3E-8654-F775F0EA3C15}">
      <dgm:prSet phldrT="[文本]"/>
      <dgm:spPr/>
      <dgm:t>
        <a:bodyPr/>
        <a:lstStyle/>
        <a:p>
          <a:r>
            <a:rPr lang="en-US" altLang="zh-CN" dirty="0" err="1" smtClean="0"/>
            <a:t>ServiceManager</a:t>
          </a:r>
          <a:endParaRPr lang="zh-CN" altLang="en-US" dirty="0"/>
        </a:p>
      </dgm:t>
    </dgm:pt>
    <dgm:pt modelId="{8A72CFB3-7809-456F-9C32-6652522F366A}" type="parTrans" cxnId="{1955DA6D-FA7E-4F20-954D-625064BE9B70}">
      <dgm:prSet/>
      <dgm:spPr/>
      <dgm:t>
        <a:bodyPr/>
        <a:lstStyle/>
        <a:p>
          <a:endParaRPr lang="zh-CN" altLang="en-US"/>
        </a:p>
      </dgm:t>
    </dgm:pt>
    <dgm:pt modelId="{AE42B635-D466-4DF4-BFCE-EF366A2746B3}" type="sibTrans" cxnId="{1955DA6D-FA7E-4F20-954D-625064BE9B70}">
      <dgm:prSet/>
      <dgm:spPr/>
      <dgm:t>
        <a:bodyPr/>
        <a:lstStyle/>
        <a:p>
          <a:endParaRPr lang="zh-CN" altLang="en-US"/>
        </a:p>
      </dgm:t>
    </dgm:pt>
    <dgm:pt modelId="{CA36F926-35BF-492E-A5F0-C8D8648E888C}">
      <dgm:prSet phldrT="[文本]"/>
      <dgm:spPr/>
      <dgm:t>
        <a:bodyPr/>
        <a:lstStyle/>
        <a:p>
          <a:r>
            <a:rPr lang="en-US" altLang="zh-CN" dirty="0" err="1" smtClean="0"/>
            <a:t>ISessionManager</a:t>
          </a:r>
          <a:endParaRPr lang="zh-CN" altLang="en-US" dirty="0"/>
        </a:p>
      </dgm:t>
    </dgm:pt>
    <dgm:pt modelId="{37ADB19E-18E2-4FD7-BF8B-E9B696DEA2D0}" type="parTrans" cxnId="{D71A6009-9CB5-44D6-A588-EF2FF075F071}">
      <dgm:prSet/>
      <dgm:spPr/>
      <dgm:t>
        <a:bodyPr/>
        <a:lstStyle/>
        <a:p>
          <a:endParaRPr lang="zh-CN" altLang="en-US"/>
        </a:p>
      </dgm:t>
    </dgm:pt>
    <dgm:pt modelId="{3F215A09-D391-4FF7-A8D0-9D461F835F41}" type="sibTrans" cxnId="{D71A6009-9CB5-44D6-A588-EF2FF075F071}">
      <dgm:prSet/>
      <dgm:spPr/>
      <dgm:t>
        <a:bodyPr/>
        <a:lstStyle/>
        <a:p>
          <a:endParaRPr lang="zh-CN" altLang="en-US"/>
        </a:p>
      </dgm:t>
    </dgm:pt>
    <dgm:pt modelId="{95A6D156-4D5C-4A0C-A65E-4B84643C0661}">
      <dgm:prSet phldrT="[文本]"/>
      <dgm:spPr/>
      <dgm:t>
        <a:bodyPr/>
        <a:lstStyle/>
        <a:p>
          <a:r>
            <a:rPr lang="en-US" altLang="zh-CN" dirty="0" err="1" smtClean="0"/>
            <a:t>INotificationManager</a:t>
          </a:r>
          <a:endParaRPr lang="zh-CN" altLang="en-US" dirty="0"/>
        </a:p>
      </dgm:t>
    </dgm:pt>
    <dgm:pt modelId="{071B6417-7A98-4C96-8D15-E974639F63A1}" type="parTrans" cxnId="{DF6012B9-4F6E-4552-B118-8DFA7B018B94}">
      <dgm:prSet/>
      <dgm:spPr/>
      <dgm:t>
        <a:bodyPr/>
        <a:lstStyle/>
        <a:p>
          <a:endParaRPr lang="zh-CN" altLang="en-US"/>
        </a:p>
      </dgm:t>
    </dgm:pt>
    <dgm:pt modelId="{7EB040AC-6DD1-461D-ABA6-60F3A7A5DC17}" type="sibTrans" cxnId="{DF6012B9-4F6E-4552-B118-8DFA7B018B94}">
      <dgm:prSet/>
      <dgm:spPr/>
      <dgm:t>
        <a:bodyPr/>
        <a:lstStyle/>
        <a:p>
          <a:endParaRPr lang="zh-CN" altLang="en-US"/>
        </a:p>
      </dgm:t>
    </dgm:pt>
    <dgm:pt modelId="{734F5595-EB50-47DD-85E7-569D16654FAD}">
      <dgm:prSet phldrT="[文本]"/>
      <dgm:spPr/>
      <dgm:t>
        <a:bodyPr/>
        <a:lstStyle/>
        <a:p>
          <a:r>
            <a:rPr lang="en-US" altLang="zh-CN" dirty="0" err="1" smtClean="0"/>
            <a:t>IMountService</a:t>
          </a:r>
          <a:endParaRPr lang="zh-CN" altLang="en-US" dirty="0"/>
        </a:p>
      </dgm:t>
    </dgm:pt>
    <dgm:pt modelId="{5F5D2432-3E9C-43EE-9C68-A0618FD1C160}" type="parTrans" cxnId="{D3CA5BA4-3E15-4333-B8F2-F948B49F3D06}">
      <dgm:prSet/>
      <dgm:spPr/>
      <dgm:t>
        <a:bodyPr/>
        <a:lstStyle/>
        <a:p>
          <a:endParaRPr lang="zh-CN" altLang="en-US"/>
        </a:p>
      </dgm:t>
    </dgm:pt>
    <dgm:pt modelId="{C30C6998-010C-4D4F-8366-094BBDD02EB1}" type="sibTrans" cxnId="{D3CA5BA4-3E15-4333-B8F2-F948B49F3D06}">
      <dgm:prSet/>
      <dgm:spPr/>
      <dgm:t>
        <a:bodyPr/>
        <a:lstStyle/>
        <a:p>
          <a:endParaRPr lang="zh-CN" altLang="en-US"/>
        </a:p>
      </dgm:t>
    </dgm:pt>
    <dgm:pt modelId="{EB572A8A-3CD4-415D-AC9C-23A386E0A8FC}">
      <dgm:prSet phldrT="[文本]"/>
      <dgm:spPr/>
      <dgm:t>
        <a:bodyPr/>
        <a:lstStyle/>
        <a:p>
          <a:r>
            <a:rPr lang="en-US" altLang="zh-CN" dirty="0" err="1" smtClean="0"/>
            <a:t>IClipboard</a:t>
          </a:r>
          <a:endParaRPr lang="zh-CN" altLang="en-US" dirty="0"/>
        </a:p>
      </dgm:t>
    </dgm:pt>
    <dgm:pt modelId="{A740AD26-E2C2-4D39-AF33-981BEB5CD6AD}" type="parTrans" cxnId="{1CD5E209-CC76-40B5-9C0B-F89D5C10B95B}">
      <dgm:prSet/>
      <dgm:spPr/>
      <dgm:t>
        <a:bodyPr/>
        <a:lstStyle/>
        <a:p>
          <a:endParaRPr lang="zh-CN" altLang="en-US"/>
        </a:p>
      </dgm:t>
    </dgm:pt>
    <dgm:pt modelId="{E14EAF16-40AC-4A60-BFCD-DD975729F063}" type="sibTrans" cxnId="{1CD5E209-CC76-40B5-9C0B-F89D5C10B95B}">
      <dgm:prSet/>
      <dgm:spPr/>
      <dgm:t>
        <a:bodyPr/>
        <a:lstStyle/>
        <a:p>
          <a:endParaRPr lang="zh-CN" altLang="en-US"/>
        </a:p>
      </dgm:t>
    </dgm:pt>
    <dgm:pt modelId="{A8B43060-5CA2-42F6-BE21-24602BBDAB8F}">
      <dgm:prSet/>
      <dgm:spPr/>
      <dgm:t>
        <a:bodyPr/>
        <a:lstStyle/>
        <a:p>
          <a:r>
            <a:rPr lang="en-US" altLang="zh-CN" dirty="0" err="1" smtClean="0"/>
            <a:t>IAudioService</a:t>
          </a:r>
          <a:endParaRPr lang="zh-CN" altLang="en-US" dirty="0"/>
        </a:p>
      </dgm:t>
    </dgm:pt>
    <dgm:pt modelId="{63B73D5D-FBA2-4D46-8467-605BCCFF3744}" type="parTrans" cxnId="{DD33A982-4AC4-4BDE-9AB0-629703363F78}">
      <dgm:prSet/>
      <dgm:spPr/>
      <dgm:t>
        <a:bodyPr/>
        <a:lstStyle/>
        <a:p>
          <a:endParaRPr lang="zh-CN" altLang="en-US"/>
        </a:p>
      </dgm:t>
    </dgm:pt>
    <dgm:pt modelId="{2FC981BA-BE6D-4143-B0A7-13043C1941D0}" type="sibTrans" cxnId="{DD33A982-4AC4-4BDE-9AB0-629703363F78}">
      <dgm:prSet/>
      <dgm:spPr/>
      <dgm:t>
        <a:bodyPr/>
        <a:lstStyle/>
        <a:p>
          <a:endParaRPr lang="zh-CN" altLang="en-US"/>
        </a:p>
      </dgm:t>
    </dgm:pt>
    <dgm:pt modelId="{2B6C2A99-F4F2-4C9F-ADE6-6CE276D4F514}" type="pres">
      <dgm:prSet presAssocID="{6C8460A7-A7AE-4490-BEF4-C10662249BA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EB9F3BF-59FD-4196-BBE6-B86DFC4C5806}" type="pres">
      <dgm:prSet presAssocID="{7ACE934D-C236-4D3E-8654-F775F0EA3C1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468D81-3DD0-448A-9107-A59787B07DB9}" type="pres">
      <dgm:prSet presAssocID="{AE42B635-D466-4DF4-BFCE-EF366A2746B3}" presName="sibTrans" presStyleCnt="0"/>
      <dgm:spPr/>
    </dgm:pt>
    <dgm:pt modelId="{3F3D0A1B-4372-4429-BD72-53818F61EB16}" type="pres">
      <dgm:prSet presAssocID="{CA36F926-35BF-492E-A5F0-C8D8648E888C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ED43EC-B86B-4CC7-92FB-F5AF2BA81933}" type="pres">
      <dgm:prSet presAssocID="{3F215A09-D391-4FF7-A8D0-9D461F835F41}" presName="sibTrans" presStyleCnt="0"/>
      <dgm:spPr/>
    </dgm:pt>
    <dgm:pt modelId="{1167EF88-6B89-41FB-86DD-29E005AD4A8E}" type="pres">
      <dgm:prSet presAssocID="{95A6D156-4D5C-4A0C-A65E-4B84643C066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251A00-F2ED-4F15-8F57-AF1C211F1747}" type="pres">
      <dgm:prSet presAssocID="{7EB040AC-6DD1-461D-ABA6-60F3A7A5DC17}" presName="sibTrans" presStyleCnt="0"/>
      <dgm:spPr/>
    </dgm:pt>
    <dgm:pt modelId="{AE36A175-5AF0-460D-91DC-4C8DA110A0A9}" type="pres">
      <dgm:prSet presAssocID="{734F5595-EB50-47DD-85E7-569D16654FA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920FD6-ED48-408C-9E91-6615F19D64E3}" type="pres">
      <dgm:prSet presAssocID="{C30C6998-010C-4D4F-8366-094BBDD02EB1}" presName="sibTrans" presStyleCnt="0"/>
      <dgm:spPr/>
    </dgm:pt>
    <dgm:pt modelId="{379889B5-06A0-4558-B0D3-8EB0D994B458}" type="pres">
      <dgm:prSet presAssocID="{EB572A8A-3CD4-415D-AC9C-23A386E0A8F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818A96-7E8F-4EC1-87CB-CADED900AD81}" type="pres">
      <dgm:prSet presAssocID="{E14EAF16-40AC-4A60-BFCD-DD975729F063}" presName="sibTrans" presStyleCnt="0"/>
      <dgm:spPr/>
    </dgm:pt>
    <dgm:pt modelId="{C9202BB5-C322-4FDA-BE74-1316E994649D}" type="pres">
      <dgm:prSet presAssocID="{A8B43060-5CA2-42F6-BE21-24602BBDAB8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3CA5BA4-3E15-4333-B8F2-F948B49F3D06}" srcId="{6C8460A7-A7AE-4490-BEF4-C10662249BA1}" destId="{734F5595-EB50-47DD-85E7-569D16654FAD}" srcOrd="3" destOrd="0" parTransId="{5F5D2432-3E9C-43EE-9C68-A0618FD1C160}" sibTransId="{C30C6998-010C-4D4F-8366-094BBDD02EB1}"/>
    <dgm:cxn modelId="{D71A6009-9CB5-44D6-A588-EF2FF075F071}" srcId="{6C8460A7-A7AE-4490-BEF4-C10662249BA1}" destId="{CA36F926-35BF-492E-A5F0-C8D8648E888C}" srcOrd="1" destOrd="0" parTransId="{37ADB19E-18E2-4FD7-BF8B-E9B696DEA2D0}" sibTransId="{3F215A09-D391-4FF7-A8D0-9D461F835F41}"/>
    <dgm:cxn modelId="{3ACA30BE-5F07-41E0-BA45-C263863B9A76}" type="presOf" srcId="{EB572A8A-3CD4-415D-AC9C-23A386E0A8FC}" destId="{379889B5-06A0-4558-B0D3-8EB0D994B458}" srcOrd="0" destOrd="0" presId="urn:microsoft.com/office/officeart/2005/8/layout/default"/>
    <dgm:cxn modelId="{8AA16C53-58D7-4034-9FCB-194516A1EFB8}" type="presOf" srcId="{A8B43060-5CA2-42F6-BE21-24602BBDAB8F}" destId="{C9202BB5-C322-4FDA-BE74-1316E994649D}" srcOrd="0" destOrd="0" presId="urn:microsoft.com/office/officeart/2005/8/layout/default"/>
    <dgm:cxn modelId="{B4E0EFD9-F390-4819-921E-BC20B2D27B05}" type="presOf" srcId="{7ACE934D-C236-4D3E-8654-F775F0EA3C15}" destId="{CEB9F3BF-59FD-4196-BBE6-B86DFC4C5806}" srcOrd="0" destOrd="0" presId="urn:microsoft.com/office/officeart/2005/8/layout/default"/>
    <dgm:cxn modelId="{CDDF1195-0A26-4CF4-8800-746333135779}" type="presOf" srcId="{734F5595-EB50-47DD-85E7-569D16654FAD}" destId="{AE36A175-5AF0-460D-91DC-4C8DA110A0A9}" srcOrd="0" destOrd="0" presId="urn:microsoft.com/office/officeart/2005/8/layout/default"/>
    <dgm:cxn modelId="{1CD5E209-CC76-40B5-9C0B-F89D5C10B95B}" srcId="{6C8460A7-A7AE-4490-BEF4-C10662249BA1}" destId="{EB572A8A-3CD4-415D-AC9C-23A386E0A8FC}" srcOrd="4" destOrd="0" parTransId="{A740AD26-E2C2-4D39-AF33-981BEB5CD6AD}" sibTransId="{E14EAF16-40AC-4A60-BFCD-DD975729F063}"/>
    <dgm:cxn modelId="{1955DA6D-FA7E-4F20-954D-625064BE9B70}" srcId="{6C8460A7-A7AE-4490-BEF4-C10662249BA1}" destId="{7ACE934D-C236-4D3E-8654-F775F0EA3C15}" srcOrd="0" destOrd="0" parTransId="{8A72CFB3-7809-456F-9C32-6652522F366A}" sibTransId="{AE42B635-D466-4DF4-BFCE-EF366A2746B3}"/>
    <dgm:cxn modelId="{C878994F-1AF4-4ACD-BC32-B8F713D9ED3D}" type="presOf" srcId="{CA36F926-35BF-492E-A5F0-C8D8648E888C}" destId="{3F3D0A1B-4372-4429-BD72-53818F61EB16}" srcOrd="0" destOrd="0" presId="urn:microsoft.com/office/officeart/2005/8/layout/default"/>
    <dgm:cxn modelId="{DD33A982-4AC4-4BDE-9AB0-629703363F78}" srcId="{6C8460A7-A7AE-4490-BEF4-C10662249BA1}" destId="{A8B43060-5CA2-42F6-BE21-24602BBDAB8F}" srcOrd="5" destOrd="0" parTransId="{63B73D5D-FBA2-4D46-8467-605BCCFF3744}" sibTransId="{2FC981BA-BE6D-4143-B0A7-13043C1941D0}"/>
    <dgm:cxn modelId="{A80E949D-81E5-42EF-89B7-654F0248E508}" type="presOf" srcId="{6C8460A7-A7AE-4490-BEF4-C10662249BA1}" destId="{2B6C2A99-F4F2-4C9F-ADE6-6CE276D4F514}" srcOrd="0" destOrd="0" presId="urn:microsoft.com/office/officeart/2005/8/layout/default"/>
    <dgm:cxn modelId="{DF6012B9-4F6E-4552-B118-8DFA7B018B94}" srcId="{6C8460A7-A7AE-4490-BEF4-C10662249BA1}" destId="{95A6D156-4D5C-4A0C-A65E-4B84643C0661}" srcOrd="2" destOrd="0" parTransId="{071B6417-7A98-4C96-8D15-E974639F63A1}" sibTransId="{7EB040AC-6DD1-461D-ABA6-60F3A7A5DC17}"/>
    <dgm:cxn modelId="{85DADBF1-FF91-4E2F-98DD-251284D90599}" type="presOf" srcId="{95A6D156-4D5C-4A0C-A65E-4B84643C0661}" destId="{1167EF88-6B89-41FB-86DD-29E005AD4A8E}" srcOrd="0" destOrd="0" presId="urn:microsoft.com/office/officeart/2005/8/layout/default"/>
    <dgm:cxn modelId="{24CE4861-7C55-455E-99C3-474BF0277FB3}" type="presParOf" srcId="{2B6C2A99-F4F2-4C9F-ADE6-6CE276D4F514}" destId="{CEB9F3BF-59FD-4196-BBE6-B86DFC4C5806}" srcOrd="0" destOrd="0" presId="urn:microsoft.com/office/officeart/2005/8/layout/default"/>
    <dgm:cxn modelId="{45E53A38-32E5-4756-92E3-BFF8A6026004}" type="presParOf" srcId="{2B6C2A99-F4F2-4C9F-ADE6-6CE276D4F514}" destId="{66468D81-3DD0-448A-9107-A59787B07DB9}" srcOrd="1" destOrd="0" presId="urn:microsoft.com/office/officeart/2005/8/layout/default"/>
    <dgm:cxn modelId="{CF35CE77-2654-4EEA-AC47-9172F4E48FE7}" type="presParOf" srcId="{2B6C2A99-F4F2-4C9F-ADE6-6CE276D4F514}" destId="{3F3D0A1B-4372-4429-BD72-53818F61EB16}" srcOrd="2" destOrd="0" presId="urn:microsoft.com/office/officeart/2005/8/layout/default"/>
    <dgm:cxn modelId="{A7695CD8-D30C-4505-BAE7-BC9381768237}" type="presParOf" srcId="{2B6C2A99-F4F2-4C9F-ADE6-6CE276D4F514}" destId="{0CED43EC-B86B-4CC7-92FB-F5AF2BA81933}" srcOrd="3" destOrd="0" presId="urn:microsoft.com/office/officeart/2005/8/layout/default"/>
    <dgm:cxn modelId="{93B62503-42F8-4401-A53E-811E93C545FD}" type="presParOf" srcId="{2B6C2A99-F4F2-4C9F-ADE6-6CE276D4F514}" destId="{1167EF88-6B89-41FB-86DD-29E005AD4A8E}" srcOrd="4" destOrd="0" presId="urn:microsoft.com/office/officeart/2005/8/layout/default"/>
    <dgm:cxn modelId="{34D371B2-B570-4C74-8FA9-C48BC46C48B3}" type="presParOf" srcId="{2B6C2A99-F4F2-4C9F-ADE6-6CE276D4F514}" destId="{9B251A00-F2ED-4F15-8F57-AF1C211F1747}" srcOrd="5" destOrd="0" presId="urn:microsoft.com/office/officeart/2005/8/layout/default"/>
    <dgm:cxn modelId="{0FD6879E-08CA-41E9-AF62-6C397D709295}" type="presParOf" srcId="{2B6C2A99-F4F2-4C9F-ADE6-6CE276D4F514}" destId="{AE36A175-5AF0-460D-91DC-4C8DA110A0A9}" srcOrd="6" destOrd="0" presId="urn:microsoft.com/office/officeart/2005/8/layout/default"/>
    <dgm:cxn modelId="{98953A5E-3B75-41CB-865C-DBFEE6EF3181}" type="presParOf" srcId="{2B6C2A99-F4F2-4C9F-ADE6-6CE276D4F514}" destId="{34920FD6-ED48-408C-9E91-6615F19D64E3}" srcOrd="7" destOrd="0" presId="urn:microsoft.com/office/officeart/2005/8/layout/default"/>
    <dgm:cxn modelId="{746BB87D-1C17-45F0-B062-B30DC8557097}" type="presParOf" srcId="{2B6C2A99-F4F2-4C9F-ADE6-6CE276D4F514}" destId="{379889B5-06A0-4558-B0D3-8EB0D994B458}" srcOrd="8" destOrd="0" presId="urn:microsoft.com/office/officeart/2005/8/layout/default"/>
    <dgm:cxn modelId="{DEACD4B9-FFB9-4B81-B3A5-10C29443C18F}" type="presParOf" srcId="{2B6C2A99-F4F2-4C9F-ADE6-6CE276D4F514}" destId="{59818A96-7E8F-4EC1-87CB-CADED900AD81}" srcOrd="9" destOrd="0" presId="urn:microsoft.com/office/officeart/2005/8/layout/default"/>
    <dgm:cxn modelId="{06A0AAC9-9B75-4040-B36D-5C7B554648AE}" type="presParOf" srcId="{2B6C2A99-F4F2-4C9F-ADE6-6CE276D4F514}" destId="{C9202BB5-C322-4FDA-BE74-1316E994649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3EFE9-D5E6-46DF-A3EF-90D6C89645CD}">
      <dsp:nvSpPr>
        <dsp:cNvPr id="0" name=""/>
        <dsp:cNvSpPr/>
      </dsp:nvSpPr>
      <dsp:spPr>
        <a:xfrm rot="5400000">
          <a:off x="588742" y="1356194"/>
          <a:ext cx="1768555" cy="294283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B0FF7-8DAE-49D1-9E0C-2B848C9D0900}">
      <dsp:nvSpPr>
        <dsp:cNvPr id="0" name=""/>
        <dsp:cNvSpPr/>
      </dsp:nvSpPr>
      <dsp:spPr>
        <a:xfrm>
          <a:off x="293526" y="2235469"/>
          <a:ext cx="2656810" cy="2328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800" kern="1200" dirty="0" smtClean="0"/>
            <a:t>Jar</a:t>
          </a:r>
          <a:r>
            <a:rPr lang="zh-CN" altLang="en-US" sz="5800" kern="1200" dirty="0" smtClean="0"/>
            <a:t>动态加载</a:t>
          </a:r>
          <a:endParaRPr lang="zh-CN" altLang="en-US" sz="5800" kern="1200" dirty="0"/>
        </a:p>
      </dsp:txBody>
      <dsp:txXfrm>
        <a:off x="293526" y="2235469"/>
        <a:ext cx="2656810" cy="2328849"/>
      </dsp:txXfrm>
    </dsp:sp>
    <dsp:sp modelId="{3550CE8D-A948-4524-8D1A-31D92ED1C896}">
      <dsp:nvSpPr>
        <dsp:cNvPr id="0" name=""/>
        <dsp:cNvSpPr/>
      </dsp:nvSpPr>
      <dsp:spPr>
        <a:xfrm>
          <a:off x="2449052" y="1139539"/>
          <a:ext cx="501284" cy="50128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5E493-B647-4EF9-B953-8A7A2A8A7B14}">
      <dsp:nvSpPr>
        <dsp:cNvPr id="0" name=""/>
        <dsp:cNvSpPr/>
      </dsp:nvSpPr>
      <dsp:spPr>
        <a:xfrm rot="5400000">
          <a:off x="3841197" y="551371"/>
          <a:ext cx="1768555" cy="294283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B7529-FAEA-4E11-8551-9770827BD41C}">
      <dsp:nvSpPr>
        <dsp:cNvPr id="0" name=""/>
        <dsp:cNvSpPr/>
      </dsp:nvSpPr>
      <dsp:spPr>
        <a:xfrm>
          <a:off x="3545981" y="1430645"/>
          <a:ext cx="2656810" cy="2328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800" kern="1200" dirty="0" smtClean="0"/>
            <a:t>加载</a:t>
          </a:r>
          <a:r>
            <a:rPr lang="en-US" altLang="zh-CN" sz="5800" kern="1200" dirty="0" smtClean="0"/>
            <a:t>APK</a:t>
          </a:r>
          <a:endParaRPr lang="zh-CN" altLang="en-US" sz="5800" kern="1200" dirty="0"/>
        </a:p>
      </dsp:txBody>
      <dsp:txXfrm>
        <a:off x="3545981" y="1430645"/>
        <a:ext cx="2656810" cy="2328849"/>
      </dsp:txXfrm>
    </dsp:sp>
    <dsp:sp modelId="{A0272D4C-6553-46B6-843E-E37FB94D788A}">
      <dsp:nvSpPr>
        <dsp:cNvPr id="0" name=""/>
        <dsp:cNvSpPr/>
      </dsp:nvSpPr>
      <dsp:spPr>
        <a:xfrm>
          <a:off x="5701506" y="334716"/>
          <a:ext cx="501284" cy="50128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12694-05FB-413E-AF2D-3DA9B0DA027D}">
      <dsp:nvSpPr>
        <dsp:cNvPr id="0" name=""/>
        <dsp:cNvSpPr/>
      </dsp:nvSpPr>
      <dsp:spPr>
        <a:xfrm rot="5400000">
          <a:off x="7093651" y="-253451"/>
          <a:ext cx="1768555" cy="294283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3942A-C60B-4563-BB9A-B3B779E50038}">
      <dsp:nvSpPr>
        <dsp:cNvPr id="0" name=""/>
        <dsp:cNvSpPr/>
      </dsp:nvSpPr>
      <dsp:spPr>
        <a:xfrm>
          <a:off x="6798435" y="625822"/>
          <a:ext cx="2656810" cy="2328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800" kern="1200" dirty="0" smtClean="0"/>
            <a:t>Droid Plugin</a:t>
          </a:r>
          <a:endParaRPr lang="zh-CN" altLang="en-US" sz="5800" kern="1200" dirty="0"/>
        </a:p>
      </dsp:txBody>
      <dsp:txXfrm>
        <a:off x="6798435" y="625822"/>
        <a:ext cx="2656810" cy="232884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D6896-C6D7-43BA-A847-9C03FD7DA243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9EFA9F-DC98-494F-BB74-DC857412B941}">
      <dsp:nvSpPr>
        <dsp:cNvPr id="0" name=""/>
        <dsp:cNvSpPr/>
      </dsp:nvSpPr>
      <dsp:spPr>
        <a:xfrm>
          <a:off x="752110" y="541866"/>
          <a:ext cx="7471115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系统标准</a:t>
          </a:r>
          <a:r>
            <a:rPr lang="en-US" altLang="zh-CN" sz="3100" kern="1200" dirty="0" smtClean="0"/>
            <a:t>API</a:t>
          </a:r>
          <a:endParaRPr lang="zh-CN" altLang="en-US" sz="3100" kern="1200" dirty="0"/>
        </a:p>
      </dsp:txBody>
      <dsp:txXfrm>
        <a:off x="752110" y="541866"/>
        <a:ext cx="7471115" cy="1083733"/>
      </dsp:txXfrm>
    </dsp:sp>
    <dsp:sp modelId="{847BA3CB-0443-4E82-8A13-13A54F200002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F72AF-A11C-46E3-89F8-B070A27F1918}">
      <dsp:nvSpPr>
        <dsp:cNvPr id="0" name=""/>
        <dsp:cNvSpPr/>
      </dsp:nvSpPr>
      <dsp:spPr>
        <a:xfrm>
          <a:off x="1146048" y="2167466"/>
          <a:ext cx="7077178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用于单元测试</a:t>
          </a:r>
          <a:endParaRPr lang="zh-CN" altLang="en-US" sz="3100" kern="1200" dirty="0"/>
        </a:p>
      </dsp:txBody>
      <dsp:txXfrm>
        <a:off x="1146048" y="2167466"/>
        <a:ext cx="7077178" cy="1083733"/>
      </dsp:txXfrm>
    </dsp:sp>
    <dsp:sp modelId="{65075A6A-72AD-4A05-9984-C6CEB46711A8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BAF46B-4A55-4022-8269-C48FB56175EA}">
      <dsp:nvSpPr>
        <dsp:cNvPr id="0" name=""/>
        <dsp:cNvSpPr/>
      </dsp:nvSpPr>
      <dsp:spPr>
        <a:xfrm>
          <a:off x="752110" y="3793066"/>
          <a:ext cx="7471115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监控插件系统中每个</a:t>
          </a:r>
          <a:r>
            <a:rPr lang="en-US" altLang="zh-CN" sz="3100" kern="1200" dirty="0" smtClean="0"/>
            <a:t>Activity</a:t>
          </a:r>
          <a:r>
            <a:rPr lang="zh-CN" altLang="en-US" sz="3100" kern="1200" dirty="0" smtClean="0"/>
            <a:t>的启动退出</a:t>
          </a:r>
          <a:endParaRPr lang="zh-CN" altLang="en-US" sz="3100" kern="1200" dirty="0"/>
        </a:p>
      </dsp:txBody>
      <dsp:txXfrm>
        <a:off x="752110" y="3793066"/>
        <a:ext cx="7471115" cy="1083733"/>
      </dsp:txXfrm>
    </dsp:sp>
    <dsp:sp modelId="{FA5B1FFF-04CF-422C-BA87-59128FDA5B6B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D6896-C6D7-43BA-A847-9C03FD7DA243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9EFA9F-DC98-494F-BB74-DC857412B941}">
      <dsp:nvSpPr>
        <dsp:cNvPr id="0" name=""/>
        <dsp:cNvSpPr/>
      </dsp:nvSpPr>
      <dsp:spPr>
        <a:xfrm>
          <a:off x="610504" y="416587"/>
          <a:ext cx="7610917" cy="833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smtClean="0"/>
            <a:t>Activity</a:t>
          </a:r>
          <a:r>
            <a:rPr lang="zh-CN" altLang="en-US" sz="4100" kern="1200" dirty="0" smtClean="0"/>
            <a:t>：占坑</a:t>
          </a:r>
          <a:endParaRPr lang="zh-CN" altLang="en-US" sz="4100" kern="1200" dirty="0"/>
        </a:p>
      </dsp:txBody>
      <dsp:txXfrm>
        <a:off x="610504" y="416587"/>
        <a:ext cx="7610917" cy="833607"/>
      </dsp:txXfrm>
    </dsp:sp>
    <dsp:sp modelId="{847BA3CB-0443-4E82-8A13-13A54F200002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F72AF-A11C-46E3-89F8-B070A27F1918}">
      <dsp:nvSpPr>
        <dsp:cNvPr id="0" name=""/>
        <dsp:cNvSpPr/>
      </dsp:nvSpPr>
      <dsp:spPr>
        <a:xfrm>
          <a:off x="1088431" y="1667215"/>
          <a:ext cx="7132990" cy="833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静态广播：动态注册</a:t>
          </a:r>
          <a:endParaRPr lang="zh-CN" altLang="en-US" sz="4100" kern="1200" dirty="0"/>
        </a:p>
      </dsp:txBody>
      <dsp:txXfrm>
        <a:off x="1088431" y="1667215"/>
        <a:ext cx="7132990" cy="833607"/>
      </dsp:txXfrm>
    </dsp:sp>
    <dsp:sp modelId="{65075A6A-72AD-4A05-9984-C6CEB46711A8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BAF46B-4A55-4022-8269-C48FB56175EA}">
      <dsp:nvSpPr>
        <dsp:cNvPr id="0" name=""/>
        <dsp:cNvSpPr/>
      </dsp:nvSpPr>
      <dsp:spPr>
        <a:xfrm>
          <a:off x="1088431" y="2917843"/>
          <a:ext cx="7132990" cy="833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err="1" smtClean="0"/>
            <a:t>ContentProvider</a:t>
          </a:r>
          <a:r>
            <a:rPr lang="zh-CN" altLang="en-US" sz="4100" kern="1200" dirty="0" smtClean="0"/>
            <a:t>：占坑</a:t>
          </a:r>
          <a:endParaRPr lang="zh-CN" altLang="en-US" sz="4100" kern="1200" dirty="0"/>
        </a:p>
      </dsp:txBody>
      <dsp:txXfrm>
        <a:off x="1088431" y="2917843"/>
        <a:ext cx="7132990" cy="833607"/>
      </dsp:txXfrm>
    </dsp:sp>
    <dsp:sp modelId="{FA5B1FFF-04CF-422C-BA87-59128FDA5B6B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825984-A5C1-4140-9E02-B166A86CF489}">
      <dsp:nvSpPr>
        <dsp:cNvPr id="0" name=""/>
        <dsp:cNvSpPr/>
      </dsp:nvSpPr>
      <dsp:spPr>
        <a:xfrm>
          <a:off x="610504" y="4168472"/>
          <a:ext cx="7610917" cy="833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smtClean="0"/>
            <a:t>Service</a:t>
          </a:r>
          <a:r>
            <a:rPr lang="zh-CN" altLang="en-US" sz="4100" kern="1200" dirty="0" smtClean="0"/>
            <a:t>：占坑</a:t>
          </a:r>
          <a:r>
            <a:rPr lang="en-US" altLang="zh-CN" sz="4100" kern="1200" dirty="0" smtClean="0"/>
            <a:t>+</a:t>
          </a:r>
          <a:r>
            <a:rPr lang="zh-CN" altLang="en-US" sz="4100" kern="1200" dirty="0" smtClean="0"/>
            <a:t>代理</a:t>
          </a:r>
          <a:endParaRPr lang="zh-CN" altLang="en-US" sz="4100" kern="1200" dirty="0"/>
        </a:p>
      </dsp:txBody>
      <dsp:txXfrm>
        <a:off x="610504" y="4168472"/>
        <a:ext cx="7610917" cy="833607"/>
      </dsp:txXfrm>
    </dsp:sp>
    <dsp:sp modelId="{95D5E6AA-917A-4753-A133-9C7F9E4D9B7C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D6896-C6D7-43BA-A847-9C03FD7DA243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9EFA9F-DC98-494F-BB74-DC857412B941}">
      <dsp:nvSpPr>
        <dsp:cNvPr id="0" name=""/>
        <dsp:cNvSpPr/>
      </dsp:nvSpPr>
      <dsp:spPr>
        <a:xfrm>
          <a:off x="752110" y="541866"/>
          <a:ext cx="7471115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预注册一堆</a:t>
          </a:r>
          <a:r>
            <a:rPr lang="en-US" altLang="zh-CN" sz="2900" kern="1200" dirty="0" err="1" smtClean="0"/>
            <a:t>StubActivity</a:t>
          </a:r>
          <a:r>
            <a:rPr lang="zh-CN" altLang="en-US" sz="2900" kern="1200" dirty="0" smtClean="0"/>
            <a:t>、</a:t>
          </a:r>
          <a:r>
            <a:rPr lang="en-US" altLang="zh-CN" sz="2900" kern="1200" dirty="0" err="1" smtClean="0"/>
            <a:t>StubContentProvider</a:t>
          </a:r>
          <a:r>
            <a:rPr lang="zh-CN" altLang="en-US" sz="2900" kern="1200" dirty="0" smtClean="0"/>
            <a:t>、</a:t>
          </a:r>
          <a:r>
            <a:rPr lang="en-US" altLang="zh-CN" sz="2900" kern="1200" dirty="0" err="1" smtClean="0"/>
            <a:t>StubService</a:t>
          </a:r>
          <a:endParaRPr lang="zh-CN" altLang="en-US" sz="2900" kern="1200" dirty="0"/>
        </a:p>
      </dsp:txBody>
      <dsp:txXfrm>
        <a:off x="752110" y="541866"/>
        <a:ext cx="7471115" cy="1083733"/>
      </dsp:txXfrm>
    </dsp:sp>
    <dsp:sp modelId="{847BA3CB-0443-4E82-8A13-13A54F200002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F72AF-A11C-46E3-89F8-B070A27F1918}">
      <dsp:nvSpPr>
        <dsp:cNvPr id="0" name=""/>
        <dsp:cNvSpPr/>
      </dsp:nvSpPr>
      <dsp:spPr>
        <a:xfrm>
          <a:off x="1146048" y="2167466"/>
          <a:ext cx="7077178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预注册一堆进程</a:t>
          </a:r>
          <a:endParaRPr lang="zh-CN" altLang="en-US" sz="2900" kern="1200" dirty="0"/>
        </a:p>
      </dsp:txBody>
      <dsp:txXfrm>
        <a:off x="1146048" y="2167466"/>
        <a:ext cx="7077178" cy="1083733"/>
      </dsp:txXfrm>
    </dsp:sp>
    <dsp:sp modelId="{65075A6A-72AD-4A05-9984-C6CEB46711A8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BAF46B-4A55-4022-8269-C48FB56175EA}">
      <dsp:nvSpPr>
        <dsp:cNvPr id="0" name=""/>
        <dsp:cNvSpPr/>
      </dsp:nvSpPr>
      <dsp:spPr>
        <a:xfrm>
          <a:off x="752110" y="3793066"/>
          <a:ext cx="7471115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进程、</a:t>
          </a:r>
          <a:r>
            <a:rPr lang="en-US" altLang="zh-CN" sz="2900" kern="1200" dirty="0" err="1" smtClean="0"/>
            <a:t>StubActivity</a:t>
          </a:r>
          <a:r>
            <a:rPr lang="zh-CN" altLang="en-US" sz="2900" kern="1200" dirty="0" smtClean="0"/>
            <a:t>、</a:t>
          </a:r>
          <a:r>
            <a:rPr lang="en-US" altLang="zh-CN" sz="2900" kern="1200" dirty="0" err="1" smtClean="0"/>
            <a:t>ContentProvider</a:t>
          </a:r>
          <a:r>
            <a:rPr lang="zh-CN" altLang="en-US" sz="2900" kern="1200" dirty="0" smtClean="0"/>
            <a:t>、</a:t>
          </a:r>
          <a:r>
            <a:rPr lang="en-US" altLang="zh-CN" sz="2900" kern="1200" dirty="0" err="1" smtClean="0"/>
            <a:t>StubStubService</a:t>
          </a:r>
          <a:r>
            <a:rPr lang="zh-CN" altLang="en-US" sz="2900" kern="1200" dirty="0" smtClean="0"/>
            <a:t>动态分配</a:t>
          </a:r>
          <a:endParaRPr lang="zh-CN" altLang="en-US" sz="2900" kern="1200" dirty="0"/>
        </a:p>
      </dsp:txBody>
      <dsp:txXfrm>
        <a:off x="752110" y="3793066"/>
        <a:ext cx="7471115" cy="1083733"/>
      </dsp:txXfrm>
    </dsp:sp>
    <dsp:sp modelId="{FA5B1FFF-04CF-422C-BA87-59128FDA5B6B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D6896-C6D7-43BA-A847-9C03FD7DA243}">
      <dsp:nvSpPr>
        <dsp:cNvPr id="0" name=""/>
        <dsp:cNvSpPr/>
      </dsp:nvSpPr>
      <dsp:spPr>
        <a:xfrm>
          <a:off x="-6078982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9EFA9F-DC98-494F-BB74-DC857412B941}">
      <dsp:nvSpPr>
        <dsp:cNvPr id="0" name=""/>
        <dsp:cNvSpPr/>
      </dsp:nvSpPr>
      <dsp:spPr>
        <a:xfrm>
          <a:off x="996086" y="774110"/>
          <a:ext cx="7861809" cy="15480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729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占坑：预注册一堆各种</a:t>
          </a:r>
          <a:r>
            <a:rPr lang="en-US" altLang="zh-CN" sz="4400" kern="1200" dirty="0" smtClean="0"/>
            <a:t>Launch Mode</a:t>
          </a:r>
          <a:r>
            <a:rPr lang="zh-CN" altLang="en-US" sz="4400" kern="1200" dirty="0" smtClean="0"/>
            <a:t>的</a:t>
          </a:r>
          <a:r>
            <a:rPr lang="en-US" altLang="zh-CN" sz="4400" kern="1200" dirty="0" smtClean="0"/>
            <a:t>Activity</a:t>
          </a:r>
          <a:endParaRPr lang="zh-CN" altLang="en-US" sz="4400" kern="1200" dirty="0"/>
        </a:p>
      </dsp:txBody>
      <dsp:txXfrm>
        <a:off x="996086" y="774110"/>
        <a:ext cx="7861809" cy="1548004"/>
      </dsp:txXfrm>
    </dsp:sp>
    <dsp:sp modelId="{847BA3CB-0443-4E82-8A13-13A54F200002}">
      <dsp:nvSpPr>
        <dsp:cNvPr id="0" name=""/>
        <dsp:cNvSpPr/>
      </dsp:nvSpPr>
      <dsp:spPr>
        <a:xfrm>
          <a:off x="28583" y="580610"/>
          <a:ext cx="1935005" cy="19350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F72AF-A11C-46E3-89F8-B070A27F1918}">
      <dsp:nvSpPr>
        <dsp:cNvPr id="0" name=""/>
        <dsp:cNvSpPr/>
      </dsp:nvSpPr>
      <dsp:spPr>
        <a:xfrm>
          <a:off x="996086" y="3096551"/>
          <a:ext cx="7861809" cy="15480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729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/>
            <a:t>Hook</a:t>
          </a:r>
          <a:r>
            <a:rPr lang="zh-CN" altLang="en-US" sz="4400" kern="1200" dirty="0" smtClean="0"/>
            <a:t>：</a:t>
          </a:r>
          <a:r>
            <a:rPr lang="en-US" altLang="zh-CN" sz="4400" kern="1200" dirty="0" err="1" smtClean="0"/>
            <a:t>startActivity</a:t>
          </a:r>
          <a:r>
            <a:rPr lang="zh-CN" altLang="en-US" sz="4400" kern="1200" dirty="0" smtClean="0"/>
            <a:t>和</a:t>
          </a:r>
          <a:r>
            <a:rPr lang="en-US" sz="4400" kern="1200" dirty="0" err="1" smtClean="0"/>
            <a:t>handleLaunchActivity</a:t>
          </a:r>
          <a:endParaRPr lang="zh-CN" altLang="en-US" sz="4400" kern="1200" dirty="0"/>
        </a:p>
      </dsp:txBody>
      <dsp:txXfrm>
        <a:off x="996086" y="3096551"/>
        <a:ext cx="7861809" cy="1548004"/>
      </dsp:txXfrm>
    </dsp:sp>
    <dsp:sp modelId="{65075A6A-72AD-4A05-9984-C6CEB46711A8}">
      <dsp:nvSpPr>
        <dsp:cNvPr id="0" name=""/>
        <dsp:cNvSpPr/>
      </dsp:nvSpPr>
      <dsp:spPr>
        <a:xfrm>
          <a:off x="28583" y="2903050"/>
          <a:ext cx="1935005" cy="19350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D6896-C6D7-43BA-A847-9C03FD7DA243}">
      <dsp:nvSpPr>
        <dsp:cNvPr id="0" name=""/>
        <dsp:cNvSpPr/>
      </dsp:nvSpPr>
      <dsp:spPr>
        <a:xfrm>
          <a:off x="-6078982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9EFA9F-DC98-494F-BB74-DC857412B941}">
      <dsp:nvSpPr>
        <dsp:cNvPr id="0" name=""/>
        <dsp:cNvSpPr/>
      </dsp:nvSpPr>
      <dsp:spPr>
        <a:xfrm>
          <a:off x="996086" y="774110"/>
          <a:ext cx="7861809" cy="15480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72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占坑：每个进程预注册一个代理</a:t>
          </a:r>
          <a:r>
            <a:rPr lang="en-US" altLang="zh-CN" sz="2800" kern="1200" dirty="0" err="1" smtClean="0"/>
            <a:t>ContentProvider</a:t>
          </a:r>
          <a:endParaRPr lang="zh-CN" altLang="en-US" sz="2800" kern="1200" dirty="0"/>
        </a:p>
      </dsp:txBody>
      <dsp:txXfrm>
        <a:off x="996086" y="774110"/>
        <a:ext cx="7861809" cy="1548004"/>
      </dsp:txXfrm>
    </dsp:sp>
    <dsp:sp modelId="{847BA3CB-0443-4E82-8A13-13A54F200002}">
      <dsp:nvSpPr>
        <dsp:cNvPr id="0" name=""/>
        <dsp:cNvSpPr/>
      </dsp:nvSpPr>
      <dsp:spPr>
        <a:xfrm>
          <a:off x="28583" y="580610"/>
          <a:ext cx="1935005" cy="19350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F72AF-A11C-46E3-89F8-B070A27F1918}">
      <dsp:nvSpPr>
        <dsp:cNvPr id="0" name=""/>
        <dsp:cNvSpPr/>
      </dsp:nvSpPr>
      <dsp:spPr>
        <a:xfrm>
          <a:off x="996086" y="3096551"/>
          <a:ext cx="7861809" cy="15480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72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Hook</a:t>
          </a:r>
          <a:r>
            <a:rPr lang="zh-CN" altLang="en-US" sz="2800" kern="1200" dirty="0" smtClean="0"/>
            <a:t>：</a:t>
          </a:r>
          <a:r>
            <a:rPr lang="en-US" altLang="zh-CN" sz="2800" kern="1200" dirty="0" err="1" smtClean="0"/>
            <a:t>ActivityManager.getContentProvider</a:t>
          </a:r>
          <a:r>
            <a:rPr lang="zh-CN" altLang="en-US" sz="2800" kern="1200" dirty="0" smtClean="0"/>
            <a:t>函数集</a:t>
          </a:r>
          <a:endParaRPr lang="zh-CN" altLang="en-US" sz="2800" kern="1200" dirty="0"/>
        </a:p>
      </dsp:txBody>
      <dsp:txXfrm>
        <a:off x="996086" y="3096551"/>
        <a:ext cx="7861809" cy="1548004"/>
      </dsp:txXfrm>
    </dsp:sp>
    <dsp:sp modelId="{65075A6A-72AD-4A05-9984-C6CEB46711A8}">
      <dsp:nvSpPr>
        <dsp:cNvPr id="0" name=""/>
        <dsp:cNvSpPr/>
      </dsp:nvSpPr>
      <dsp:spPr>
        <a:xfrm>
          <a:off x="28583" y="2903050"/>
          <a:ext cx="1935005" cy="19350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D6896-C6D7-43BA-A847-9C03FD7DA243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9EFA9F-DC98-494F-BB74-DC857412B941}">
      <dsp:nvSpPr>
        <dsp:cNvPr id="0" name=""/>
        <dsp:cNvSpPr/>
      </dsp:nvSpPr>
      <dsp:spPr>
        <a:xfrm>
          <a:off x="752110" y="541866"/>
          <a:ext cx="8059590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占坑：每个进程预注册一个代理</a:t>
          </a:r>
          <a:r>
            <a:rPr lang="en-US" altLang="zh-CN" sz="3100" kern="1200" dirty="0" smtClean="0"/>
            <a:t>Service</a:t>
          </a:r>
          <a:endParaRPr lang="zh-CN" altLang="en-US" sz="3100" kern="1200" dirty="0"/>
        </a:p>
      </dsp:txBody>
      <dsp:txXfrm>
        <a:off x="752110" y="541866"/>
        <a:ext cx="8059590" cy="1083733"/>
      </dsp:txXfrm>
    </dsp:sp>
    <dsp:sp modelId="{847BA3CB-0443-4E82-8A13-13A54F200002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F72AF-A11C-46E3-89F8-B070A27F1918}">
      <dsp:nvSpPr>
        <dsp:cNvPr id="0" name=""/>
        <dsp:cNvSpPr/>
      </dsp:nvSpPr>
      <dsp:spPr>
        <a:xfrm>
          <a:off x="1146048" y="2167466"/>
          <a:ext cx="7665653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Hook</a:t>
          </a:r>
          <a:r>
            <a:rPr lang="zh-CN" altLang="en-US" sz="3100" kern="1200" dirty="0" smtClean="0"/>
            <a:t>：</a:t>
          </a:r>
          <a:r>
            <a:rPr lang="en-US" altLang="zh-CN" sz="3100" kern="1200" dirty="0" err="1" smtClean="0"/>
            <a:t>StartService</a:t>
          </a:r>
          <a:r>
            <a:rPr lang="zh-CN" altLang="en-US" sz="3100" kern="1200" dirty="0" smtClean="0"/>
            <a:t>、</a:t>
          </a:r>
          <a:r>
            <a:rPr lang="en-US" altLang="zh-CN" sz="3100" kern="1200" dirty="0" err="1" smtClean="0"/>
            <a:t>BindService</a:t>
          </a:r>
          <a:r>
            <a:rPr lang="zh-CN" altLang="en-US" sz="3100" kern="1200" dirty="0" smtClean="0"/>
            <a:t>、</a:t>
          </a:r>
          <a:r>
            <a:rPr lang="en-US" altLang="zh-CN" sz="3100" kern="1200" dirty="0" err="1" smtClean="0"/>
            <a:t>StopService</a:t>
          </a:r>
          <a:r>
            <a:rPr lang="zh-CN" altLang="en-US" sz="3100" kern="1200" dirty="0" smtClean="0"/>
            <a:t>，</a:t>
          </a:r>
          <a:r>
            <a:rPr lang="en-US" altLang="zh-CN" sz="3100" kern="1200" dirty="0" err="1" smtClean="0"/>
            <a:t>UnbinService</a:t>
          </a:r>
          <a:r>
            <a:rPr lang="zh-CN" altLang="en-US" sz="3100" kern="1200" dirty="0" smtClean="0"/>
            <a:t>等函数集</a:t>
          </a:r>
          <a:endParaRPr lang="zh-CN" altLang="en-US" sz="3100" kern="1200" dirty="0"/>
        </a:p>
      </dsp:txBody>
      <dsp:txXfrm>
        <a:off x="1146048" y="2167466"/>
        <a:ext cx="7665653" cy="1083733"/>
      </dsp:txXfrm>
    </dsp:sp>
    <dsp:sp modelId="{65075A6A-72AD-4A05-9984-C6CEB46711A8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4EC6D-CFCF-4607-88BC-BCF59564656A}">
      <dsp:nvSpPr>
        <dsp:cNvPr id="0" name=""/>
        <dsp:cNvSpPr/>
      </dsp:nvSpPr>
      <dsp:spPr>
        <a:xfrm>
          <a:off x="752110" y="3793066"/>
          <a:ext cx="8059590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err="1" smtClean="0"/>
            <a:t>ServiceManager</a:t>
          </a:r>
          <a:r>
            <a:rPr lang="zh-CN" altLang="en-US" sz="3100" kern="1200" dirty="0" smtClean="0"/>
            <a:t>：解决一个进程同时运行多个服务的情况</a:t>
          </a:r>
          <a:endParaRPr lang="zh-CN" altLang="en-US" sz="3100" kern="1200" dirty="0"/>
        </a:p>
      </dsp:txBody>
      <dsp:txXfrm>
        <a:off x="752110" y="3793066"/>
        <a:ext cx="8059590" cy="1083733"/>
      </dsp:txXfrm>
    </dsp:sp>
    <dsp:sp modelId="{BDDFA968-E41E-4303-9E87-243265526167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D6896-C6D7-43BA-A847-9C03FD7DA243}">
      <dsp:nvSpPr>
        <dsp:cNvPr id="0" name=""/>
        <dsp:cNvSpPr/>
      </dsp:nvSpPr>
      <dsp:spPr>
        <a:xfrm>
          <a:off x="-6078982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9EFA9F-DC98-494F-BB74-DC857412B941}">
      <dsp:nvSpPr>
        <dsp:cNvPr id="0" name=""/>
        <dsp:cNvSpPr/>
      </dsp:nvSpPr>
      <dsp:spPr>
        <a:xfrm>
          <a:off x="996086" y="774110"/>
          <a:ext cx="7861809" cy="15480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729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包解析：每个进程启动时注册静态广播</a:t>
          </a:r>
          <a:endParaRPr lang="zh-CN" altLang="en-US" sz="4400" kern="1200" dirty="0"/>
        </a:p>
      </dsp:txBody>
      <dsp:txXfrm>
        <a:off x="996086" y="774110"/>
        <a:ext cx="7861809" cy="1548004"/>
      </dsp:txXfrm>
    </dsp:sp>
    <dsp:sp modelId="{847BA3CB-0443-4E82-8A13-13A54F200002}">
      <dsp:nvSpPr>
        <dsp:cNvPr id="0" name=""/>
        <dsp:cNvSpPr/>
      </dsp:nvSpPr>
      <dsp:spPr>
        <a:xfrm>
          <a:off x="28583" y="580610"/>
          <a:ext cx="1935005" cy="19350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F72AF-A11C-46E3-89F8-B070A27F1918}">
      <dsp:nvSpPr>
        <dsp:cNvPr id="0" name=""/>
        <dsp:cNvSpPr/>
      </dsp:nvSpPr>
      <dsp:spPr>
        <a:xfrm>
          <a:off x="996086" y="3096551"/>
          <a:ext cx="7861809" cy="15480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729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静态广播非静态</a:t>
          </a:r>
          <a:endParaRPr lang="zh-CN" altLang="en-US" sz="4400" kern="1200" dirty="0"/>
        </a:p>
      </dsp:txBody>
      <dsp:txXfrm>
        <a:off x="996086" y="3096551"/>
        <a:ext cx="7861809" cy="1548004"/>
      </dsp:txXfrm>
    </dsp:sp>
    <dsp:sp modelId="{65075A6A-72AD-4A05-9984-C6CEB46711A8}">
      <dsp:nvSpPr>
        <dsp:cNvPr id="0" name=""/>
        <dsp:cNvSpPr/>
      </dsp:nvSpPr>
      <dsp:spPr>
        <a:xfrm>
          <a:off x="28583" y="2903050"/>
          <a:ext cx="1935005" cy="19350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D6896-C6D7-43BA-A847-9C03FD7DA243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9EFA9F-DC98-494F-BB74-DC857412B941}">
      <dsp:nvSpPr>
        <dsp:cNvPr id="0" name=""/>
        <dsp:cNvSpPr/>
      </dsp:nvSpPr>
      <dsp:spPr>
        <a:xfrm>
          <a:off x="752110" y="541866"/>
          <a:ext cx="8059590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插件管理：安装、卸载、更新</a:t>
          </a:r>
          <a:endParaRPr lang="zh-CN" altLang="en-US" sz="3100" kern="1200" dirty="0"/>
        </a:p>
      </dsp:txBody>
      <dsp:txXfrm>
        <a:off x="752110" y="541866"/>
        <a:ext cx="8059590" cy="1083733"/>
      </dsp:txXfrm>
    </dsp:sp>
    <dsp:sp modelId="{847BA3CB-0443-4E82-8A13-13A54F200002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F72AF-A11C-46E3-89F8-B070A27F1918}">
      <dsp:nvSpPr>
        <dsp:cNvPr id="0" name=""/>
        <dsp:cNvSpPr/>
      </dsp:nvSpPr>
      <dsp:spPr>
        <a:xfrm>
          <a:off x="1146048" y="2167466"/>
          <a:ext cx="7665653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Intent</a:t>
          </a:r>
          <a:r>
            <a:rPr lang="zh-CN" altLang="en-US" sz="3100" kern="1200" dirty="0" smtClean="0"/>
            <a:t>解析匹配：解析为</a:t>
          </a:r>
          <a:r>
            <a:rPr lang="en-US" altLang="zh-CN" sz="3100" kern="1200" dirty="0" smtClean="0"/>
            <a:t>Service</a:t>
          </a:r>
          <a:r>
            <a:rPr lang="zh-CN" altLang="en-US" sz="3100" kern="1200" dirty="0" smtClean="0"/>
            <a:t>、</a:t>
          </a:r>
          <a:r>
            <a:rPr lang="en-US" altLang="zh-CN" sz="3100" kern="1200" dirty="0" smtClean="0"/>
            <a:t>Activity</a:t>
          </a:r>
          <a:r>
            <a:rPr lang="zh-CN" altLang="en-US" sz="3100" kern="1200" dirty="0" smtClean="0"/>
            <a:t>等</a:t>
          </a:r>
          <a:endParaRPr lang="zh-CN" altLang="en-US" sz="3100" kern="1200" dirty="0"/>
        </a:p>
      </dsp:txBody>
      <dsp:txXfrm>
        <a:off x="1146048" y="2167466"/>
        <a:ext cx="7665653" cy="1083733"/>
      </dsp:txXfrm>
    </dsp:sp>
    <dsp:sp modelId="{65075A6A-72AD-4A05-9984-C6CEB46711A8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4EC6D-CFCF-4607-88BC-BCF59564656A}">
      <dsp:nvSpPr>
        <dsp:cNvPr id="0" name=""/>
        <dsp:cNvSpPr/>
      </dsp:nvSpPr>
      <dsp:spPr>
        <a:xfrm>
          <a:off x="752110" y="3793066"/>
          <a:ext cx="8059590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包解析：</a:t>
          </a:r>
          <a:r>
            <a:rPr lang="en-US" altLang="zh-CN" sz="3100" kern="1200" dirty="0" err="1" smtClean="0"/>
            <a:t>PackageInfo</a:t>
          </a:r>
          <a:r>
            <a:rPr lang="zh-CN" altLang="en-US" sz="3100" kern="1200" dirty="0" smtClean="0"/>
            <a:t>等的解析、查询</a:t>
          </a:r>
          <a:endParaRPr lang="zh-CN" altLang="en-US" sz="3100" kern="1200" dirty="0"/>
        </a:p>
      </dsp:txBody>
      <dsp:txXfrm>
        <a:off x="752110" y="3793066"/>
        <a:ext cx="8059590" cy="1083733"/>
      </dsp:txXfrm>
    </dsp:sp>
    <dsp:sp modelId="{BDDFA968-E41E-4303-9E87-243265526167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D6896-C6D7-43BA-A847-9C03FD7DA243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9EFA9F-DC98-494F-BB74-DC857412B941}">
      <dsp:nvSpPr>
        <dsp:cNvPr id="0" name=""/>
        <dsp:cNvSpPr/>
      </dsp:nvSpPr>
      <dsp:spPr>
        <a:xfrm>
          <a:off x="752110" y="541866"/>
          <a:ext cx="8059590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进程管理：插件进程分配</a:t>
          </a:r>
          <a:endParaRPr lang="zh-CN" altLang="en-US" sz="3400" kern="1200" dirty="0"/>
        </a:p>
      </dsp:txBody>
      <dsp:txXfrm>
        <a:off x="752110" y="541866"/>
        <a:ext cx="8059590" cy="1083733"/>
      </dsp:txXfrm>
    </dsp:sp>
    <dsp:sp modelId="{847BA3CB-0443-4E82-8A13-13A54F200002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F72AF-A11C-46E3-89F8-B070A27F1918}">
      <dsp:nvSpPr>
        <dsp:cNvPr id="0" name=""/>
        <dsp:cNvSpPr/>
      </dsp:nvSpPr>
      <dsp:spPr>
        <a:xfrm>
          <a:off x="1146048" y="2167466"/>
          <a:ext cx="7665653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Stub</a:t>
          </a:r>
          <a:r>
            <a:rPr lang="zh-CN" altLang="en-US" sz="3400" kern="1200" dirty="0" smtClean="0"/>
            <a:t>组件分配：</a:t>
          </a:r>
          <a:r>
            <a:rPr lang="en-US" altLang="zh-CN" sz="3400" kern="1200" dirty="0" smtClean="0"/>
            <a:t>Activity</a:t>
          </a:r>
          <a:r>
            <a:rPr lang="zh-CN" altLang="en-US" sz="3400" kern="1200" dirty="0" smtClean="0"/>
            <a:t>、</a:t>
          </a:r>
          <a:r>
            <a:rPr lang="en-US" altLang="zh-CN" sz="3400" kern="1200" dirty="0" smtClean="0"/>
            <a:t>Service</a:t>
          </a:r>
          <a:endParaRPr lang="zh-CN" altLang="en-US" sz="3400" kern="1200" dirty="0"/>
        </a:p>
      </dsp:txBody>
      <dsp:txXfrm>
        <a:off x="1146048" y="2167466"/>
        <a:ext cx="7665653" cy="1083733"/>
      </dsp:txXfrm>
    </dsp:sp>
    <dsp:sp modelId="{65075A6A-72AD-4A05-9984-C6CEB46711A8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4EC6D-CFCF-4607-88BC-BCF59564656A}">
      <dsp:nvSpPr>
        <dsp:cNvPr id="0" name=""/>
        <dsp:cNvSpPr/>
      </dsp:nvSpPr>
      <dsp:spPr>
        <a:xfrm>
          <a:off x="752110" y="3793066"/>
          <a:ext cx="8059590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86360" rIns="86360" bIns="8636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进程</a:t>
          </a:r>
          <a:r>
            <a:rPr lang="en-US" altLang="zh-CN" sz="3400" kern="1200" dirty="0" smtClean="0"/>
            <a:t>GC</a:t>
          </a:r>
          <a:r>
            <a:rPr lang="zh-CN" altLang="en-US" sz="3400" kern="1200" dirty="0" smtClean="0"/>
            <a:t>：空进程回收</a:t>
          </a:r>
          <a:endParaRPr lang="zh-CN" altLang="en-US" sz="3400" kern="1200" dirty="0"/>
        </a:p>
      </dsp:txBody>
      <dsp:txXfrm>
        <a:off x="752110" y="3793066"/>
        <a:ext cx="8059590" cy="1083733"/>
      </dsp:txXfrm>
    </dsp:sp>
    <dsp:sp modelId="{BDDFA968-E41E-4303-9E87-243265526167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D6896-C6D7-43BA-A847-9C03FD7DA243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9EFA9F-DC98-494F-BB74-DC857412B941}">
      <dsp:nvSpPr>
        <dsp:cNvPr id="0" name=""/>
        <dsp:cNvSpPr/>
      </dsp:nvSpPr>
      <dsp:spPr>
        <a:xfrm>
          <a:off x="752110" y="541866"/>
          <a:ext cx="8059590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API</a:t>
          </a:r>
          <a:r>
            <a:rPr lang="zh-CN" altLang="en-US" sz="3100" kern="1200" dirty="0" smtClean="0"/>
            <a:t>：每个</a:t>
          </a:r>
          <a:r>
            <a:rPr lang="en-US" altLang="zh-CN" sz="3100" kern="1200" dirty="0" smtClean="0"/>
            <a:t>Android</a:t>
          </a:r>
          <a:r>
            <a:rPr lang="zh-CN" altLang="en-US" sz="3100" kern="1200" dirty="0" smtClean="0"/>
            <a:t>版本的</a:t>
          </a:r>
          <a:r>
            <a:rPr lang="en-US" altLang="zh-CN" sz="3100" kern="1200" dirty="0" err="1" smtClean="0"/>
            <a:t>api</a:t>
          </a:r>
          <a:r>
            <a:rPr lang="zh-CN" altLang="en-US" sz="3100" kern="1200" dirty="0" smtClean="0"/>
            <a:t>适配（参数等）</a:t>
          </a:r>
          <a:endParaRPr lang="zh-CN" altLang="en-US" sz="3100" kern="1200" dirty="0"/>
        </a:p>
      </dsp:txBody>
      <dsp:txXfrm>
        <a:off x="752110" y="541866"/>
        <a:ext cx="8059590" cy="1083733"/>
      </dsp:txXfrm>
    </dsp:sp>
    <dsp:sp modelId="{847BA3CB-0443-4E82-8A13-13A54F200002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F72AF-A11C-46E3-89F8-B070A27F1918}">
      <dsp:nvSpPr>
        <dsp:cNvPr id="0" name=""/>
        <dsp:cNvSpPr/>
      </dsp:nvSpPr>
      <dsp:spPr>
        <a:xfrm>
          <a:off x="1173184" y="2167466"/>
          <a:ext cx="7665653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err="1" smtClean="0"/>
            <a:t>AppOps</a:t>
          </a:r>
          <a:r>
            <a:rPr lang="zh-CN" altLang="en-US" sz="3100" kern="1200" dirty="0" smtClean="0"/>
            <a:t>适配：</a:t>
          </a:r>
          <a:r>
            <a:rPr lang="en-US" altLang="zh-CN" sz="3100" kern="1200" dirty="0" smtClean="0"/>
            <a:t>4.3</a:t>
          </a:r>
          <a:r>
            <a:rPr lang="zh-CN" altLang="en-US" sz="3100" kern="1200" dirty="0" smtClean="0"/>
            <a:t>以上系统</a:t>
          </a:r>
          <a:r>
            <a:rPr lang="en-US" altLang="zh-CN" sz="3100" kern="1200" dirty="0" err="1" smtClean="0"/>
            <a:t>AppOps</a:t>
          </a:r>
          <a:r>
            <a:rPr lang="zh-CN" altLang="en-US" sz="3100" kern="1200" dirty="0" smtClean="0"/>
            <a:t>检测包名</a:t>
          </a:r>
          <a:endParaRPr lang="zh-CN" altLang="en-US" sz="3100" kern="1200" dirty="0"/>
        </a:p>
      </dsp:txBody>
      <dsp:txXfrm>
        <a:off x="1173184" y="2167466"/>
        <a:ext cx="7665653" cy="1083733"/>
      </dsp:txXfrm>
    </dsp:sp>
    <dsp:sp modelId="{65075A6A-72AD-4A05-9984-C6CEB46711A8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4EC6D-CFCF-4607-88BC-BCF59564656A}">
      <dsp:nvSpPr>
        <dsp:cNvPr id="0" name=""/>
        <dsp:cNvSpPr/>
      </dsp:nvSpPr>
      <dsp:spPr>
        <a:xfrm>
          <a:off x="752110" y="3793066"/>
          <a:ext cx="8059590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插件适配：</a:t>
          </a:r>
          <a:r>
            <a:rPr lang="en-US" altLang="zh-CN" sz="3100" kern="1200" dirty="0" smtClean="0"/>
            <a:t>Io</a:t>
          </a:r>
          <a:r>
            <a:rPr lang="zh-CN" altLang="en-US" sz="3100" kern="1200" dirty="0" smtClean="0"/>
            <a:t>重定向等</a:t>
          </a:r>
          <a:endParaRPr lang="zh-CN" altLang="en-US" sz="3100" kern="1200" dirty="0"/>
        </a:p>
      </dsp:txBody>
      <dsp:txXfrm>
        <a:off x="752110" y="3793066"/>
        <a:ext cx="8059590" cy="1083733"/>
      </dsp:txXfrm>
    </dsp:sp>
    <dsp:sp modelId="{BDDFA968-E41E-4303-9E87-243265526167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F1CB4-8D13-4511-9634-966977BA9299}">
      <dsp:nvSpPr>
        <dsp:cNvPr id="0" name=""/>
        <dsp:cNvSpPr/>
      </dsp:nvSpPr>
      <dsp:spPr>
        <a:xfrm>
          <a:off x="0" y="939033"/>
          <a:ext cx="8128000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03F39F-F327-47F9-94C5-6F997C48EB3D}">
      <dsp:nvSpPr>
        <dsp:cNvPr id="0" name=""/>
        <dsp:cNvSpPr/>
      </dsp:nvSpPr>
      <dsp:spPr>
        <a:xfrm>
          <a:off x="406400" y="422433"/>
          <a:ext cx="5689600" cy="103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1</a:t>
          </a:r>
          <a:r>
            <a:rPr lang="zh-CN" altLang="en-US" sz="3500" kern="1200" dirty="0" smtClean="0"/>
            <a:t>、一种免安装运行的机制</a:t>
          </a:r>
          <a:r>
            <a:rPr lang="en-US" altLang="zh-CN" sz="3500" kern="1200" dirty="0" smtClean="0"/>
            <a:t> </a:t>
          </a:r>
          <a:endParaRPr lang="zh-CN" altLang="en-US" sz="3500" kern="1200" dirty="0"/>
        </a:p>
      </dsp:txBody>
      <dsp:txXfrm>
        <a:off x="456837" y="472870"/>
        <a:ext cx="5588726" cy="932326"/>
      </dsp:txXfrm>
    </dsp:sp>
    <dsp:sp modelId="{DB451A85-2796-4DAE-B8C0-2314BA936ADF}">
      <dsp:nvSpPr>
        <dsp:cNvPr id="0" name=""/>
        <dsp:cNvSpPr/>
      </dsp:nvSpPr>
      <dsp:spPr>
        <a:xfrm>
          <a:off x="0" y="2526633"/>
          <a:ext cx="8128000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8E3CEC-2984-4D5F-B4B9-A207D170C1BC}">
      <dsp:nvSpPr>
        <dsp:cNvPr id="0" name=""/>
        <dsp:cNvSpPr/>
      </dsp:nvSpPr>
      <dsp:spPr>
        <a:xfrm>
          <a:off x="406400" y="2010033"/>
          <a:ext cx="5689600" cy="103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2</a:t>
          </a:r>
          <a:r>
            <a:rPr lang="zh-CN" altLang="en-US" sz="3500" kern="1200" dirty="0" smtClean="0"/>
            <a:t>、是一个沙箱</a:t>
          </a:r>
          <a:r>
            <a:rPr lang="en-US" altLang="zh-CN" sz="3500" kern="1200" dirty="0" smtClean="0"/>
            <a:t> </a:t>
          </a:r>
          <a:endParaRPr lang="zh-CN" altLang="en-US" sz="3500" kern="1200" dirty="0"/>
        </a:p>
      </dsp:txBody>
      <dsp:txXfrm>
        <a:off x="456837" y="2060470"/>
        <a:ext cx="5588726" cy="932326"/>
      </dsp:txXfrm>
    </dsp:sp>
    <dsp:sp modelId="{A2D40B89-5CE6-4019-9FF2-989A92E35BE8}">
      <dsp:nvSpPr>
        <dsp:cNvPr id="0" name=""/>
        <dsp:cNvSpPr/>
      </dsp:nvSpPr>
      <dsp:spPr>
        <a:xfrm>
          <a:off x="0" y="4114233"/>
          <a:ext cx="8128000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EE3DBB-FA00-440E-9D7F-3C5A6648FC6C}">
      <dsp:nvSpPr>
        <dsp:cNvPr id="0" name=""/>
        <dsp:cNvSpPr/>
      </dsp:nvSpPr>
      <dsp:spPr>
        <a:xfrm>
          <a:off x="406400" y="3597633"/>
          <a:ext cx="5689600" cy="103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3</a:t>
          </a:r>
          <a:r>
            <a:rPr lang="zh-CN" altLang="en-US" sz="3500" kern="1200" dirty="0" smtClean="0"/>
            <a:t>、是模块化的基础</a:t>
          </a:r>
          <a:r>
            <a:rPr lang="en-US" altLang="zh-CN" sz="3500" kern="1200" dirty="0" smtClean="0"/>
            <a:t> </a:t>
          </a:r>
          <a:endParaRPr lang="zh-CN" altLang="en-US" sz="3500" kern="1200" dirty="0"/>
        </a:p>
      </dsp:txBody>
      <dsp:txXfrm>
        <a:off x="456837" y="3648070"/>
        <a:ext cx="5588726" cy="9323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BDA02D-680C-4EF1-80DD-65E1188F631D}">
      <dsp:nvSpPr>
        <dsp:cNvPr id="0" name=""/>
        <dsp:cNvSpPr/>
      </dsp:nvSpPr>
      <dsp:spPr>
        <a:xfrm>
          <a:off x="0" y="494212"/>
          <a:ext cx="81280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0DF0F3-3DC7-4F3A-A502-047DFC75B6A2}">
      <dsp:nvSpPr>
        <dsp:cNvPr id="0" name=""/>
        <dsp:cNvSpPr/>
      </dsp:nvSpPr>
      <dsp:spPr>
        <a:xfrm>
          <a:off x="406400" y="80932"/>
          <a:ext cx="568960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1</a:t>
          </a:r>
          <a:r>
            <a:rPr lang="zh-CN" altLang="en-US" sz="2800" kern="1200" dirty="0" smtClean="0"/>
            <a:t>、通知栏限制</a:t>
          </a:r>
          <a:endParaRPr lang="zh-CN" altLang="en-US" sz="2800" kern="1200" dirty="0"/>
        </a:p>
      </dsp:txBody>
      <dsp:txXfrm>
        <a:off x="446749" y="121281"/>
        <a:ext cx="5608902" cy="745862"/>
      </dsp:txXfrm>
    </dsp:sp>
    <dsp:sp modelId="{837CC4D3-B5C0-4E00-837F-B2953EEB7C30}">
      <dsp:nvSpPr>
        <dsp:cNvPr id="0" name=""/>
        <dsp:cNvSpPr/>
      </dsp:nvSpPr>
      <dsp:spPr>
        <a:xfrm>
          <a:off x="0" y="1764292"/>
          <a:ext cx="81280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BEE39-AFCE-42E8-8C52-C1549D4B06DA}">
      <dsp:nvSpPr>
        <dsp:cNvPr id="0" name=""/>
        <dsp:cNvSpPr/>
      </dsp:nvSpPr>
      <dsp:spPr>
        <a:xfrm>
          <a:off x="406400" y="1351012"/>
          <a:ext cx="568960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2</a:t>
          </a:r>
          <a:r>
            <a:rPr lang="zh-CN" altLang="en-US" sz="2800" kern="1200" dirty="0" smtClean="0"/>
            <a:t>、安全性担忧</a:t>
          </a:r>
          <a:endParaRPr lang="zh-CN" altLang="en-US" sz="2800" kern="1200" dirty="0"/>
        </a:p>
      </dsp:txBody>
      <dsp:txXfrm>
        <a:off x="446749" y="1391361"/>
        <a:ext cx="5608902" cy="745862"/>
      </dsp:txXfrm>
    </dsp:sp>
    <dsp:sp modelId="{18C94E8E-8015-4A40-8240-4887CDE2E2BF}">
      <dsp:nvSpPr>
        <dsp:cNvPr id="0" name=""/>
        <dsp:cNvSpPr/>
      </dsp:nvSpPr>
      <dsp:spPr>
        <a:xfrm>
          <a:off x="0" y="3034372"/>
          <a:ext cx="81280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0A4D46-152C-4414-8A79-8213D5C51A0D}">
      <dsp:nvSpPr>
        <dsp:cNvPr id="0" name=""/>
        <dsp:cNvSpPr/>
      </dsp:nvSpPr>
      <dsp:spPr>
        <a:xfrm>
          <a:off x="406400" y="2621092"/>
          <a:ext cx="568960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3</a:t>
          </a:r>
          <a:r>
            <a:rPr lang="zh-CN" altLang="en-US" sz="2800" kern="1200" dirty="0" smtClean="0"/>
            <a:t>、机型适配</a:t>
          </a:r>
          <a:endParaRPr lang="zh-CN" altLang="en-US" sz="2800" kern="1200" dirty="0"/>
        </a:p>
      </dsp:txBody>
      <dsp:txXfrm>
        <a:off x="446749" y="2661441"/>
        <a:ext cx="5608902" cy="745862"/>
      </dsp:txXfrm>
    </dsp:sp>
    <dsp:sp modelId="{7CEF3359-99C6-4D4D-A8CD-86BDC1E50D9C}">
      <dsp:nvSpPr>
        <dsp:cNvPr id="0" name=""/>
        <dsp:cNvSpPr/>
      </dsp:nvSpPr>
      <dsp:spPr>
        <a:xfrm>
          <a:off x="0" y="4304452"/>
          <a:ext cx="81280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529A1-E595-4649-9DDD-2EA2448A0275}">
      <dsp:nvSpPr>
        <dsp:cNvPr id="0" name=""/>
        <dsp:cNvSpPr/>
      </dsp:nvSpPr>
      <dsp:spPr>
        <a:xfrm>
          <a:off x="406400" y="3891172"/>
          <a:ext cx="568960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4</a:t>
          </a:r>
          <a:r>
            <a:rPr lang="zh-CN" altLang="en-US" sz="2800" kern="1200" dirty="0" smtClean="0"/>
            <a:t>、需要预先注册权限</a:t>
          </a:r>
          <a:endParaRPr lang="zh-CN" altLang="en-US" sz="2800" kern="1200" dirty="0"/>
        </a:p>
      </dsp:txBody>
      <dsp:txXfrm>
        <a:off x="446749" y="3931521"/>
        <a:ext cx="5608902" cy="745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ED11E-6918-492D-B768-3CFC2D75D4E1}">
      <dsp:nvSpPr>
        <dsp:cNvPr id="0" name=""/>
        <dsp:cNvSpPr/>
      </dsp:nvSpPr>
      <dsp:spPr>
        <a:xfrm>
          <a:off x="3244" y="145233"/>
          <a:ext cx="3163393" cy="106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免安装</a:t>
          </a:r>
          <a:endParaRPr lang="zh-CN" altLang="en-US" sz="3700" kern="1200" dirty="0"/>
        </a:p>
      </dsp:txBody>
      <dsp:txXfrm>
        <a:off x="3244" y="145233"/>
        <a:ext cx="3163393" cy="1065600"/>
      </dsp:txXfrm>
    </dsp:sp>
    <dsp:sp modelId="{25606AD4-0E91-4C53-98CF-7A2CC9A2B94F}">
      <dsp:nvSpPr>
        <dsp:cNvPr id="0" name=""/>
        <dsp:cNvSpPr/>
      </dsp:nvSpPr>
      <dsp:spPr>
        <a:xfrm>
          <a:off x="3244" y="1210833"/>
          <a:ext cx="3163393" cy="4062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58" tIns="197358" rIns="263144" bIns="296037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700" kern="1200" dirty="0" smtClean="0"/>
            <a:t>无需安装</a:t>
          </a:r>
          <a:endParaRPr lang="zh-CN" alt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700" kern="1200" dirty="0" smtClean="0"/>
            <a:t>无需修改源码</a:t>
          </a:r>
          <a:endParaRPr lang="zh-CN" alt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700" kern="1200" dirty="0" smtClean="0"/>
            <a:t>二进制级别隔离</a:t>
          </a:r>
          <a:endParaRPr lang="zh-CN" alt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700" kern="1200" dirty="0"/>
        </a:p>
      </dsp:txBody>
      <dsp:txXfrm>
        <a:off x="3244" y="1210833"/>
        <a:ext cx="3163393" cy="4062600"/>
      </dsp:txXfrm>
    </dsp:sp>
    <dsp:sp modelId="{4003AFB1-BC28-47F6-BB85-0B046E2D23D2}">
      <dsp:nvSpPr>
        <dsp:cNvPr id="0" name=""/>
        <dsp:cNvSpPr/>
      </dsp:nvSpPr>
      <dsp:spPr>
        <a:xfrm>
          <a:off x="3609513" y="145233"/>
          <a:ext cx="3163393" cy="106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模块化</a:t>
          </a:r>
          <a:endParaRPr lang="zh-CN" altLang="en-US" sz="3700" kern="1200" dirty="0"/>
        </a:p>
      </dsp:txBody>
      <dsp:txXfrm>
        <a:off x="3609513" y="145233"/>
        <a:ext cx="3163393" cy="1065600"/>
      </dsp:txXfrm>
    </dsp:sp>
    <dsp:sp modelId="{04253EAD-2FF8-47BD-8272-2638C1E64F6B}">
      <dsp:nvSpPr>
        <dsp:cNvPr id="0" name=""/>
        <dsp:cNvSpPr/>
      </dsp:nvSpPr>
      <dsp:spPr>
        <a:xfrm>
          <a:off x="3609513" y="1210833"/>
          <a:ext cx="3163393" cy="4062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58" tIns="197358" rIns="263144" bIns="296037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700" kern="1200" dirty="0" smtClean="0"/>
            <a:t>插件之间可以互相调用</a:t>
          </a:r>
          <a:endParaRPr lang="zh-CN" alt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700" kern="1200" dirty="0" smtClean="0"/>
            <a:t>解除耦合</a:t>
          </a:r>
          <a:endParaRPr lang="zh-CN" alt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700" kern="1200" dirty="0" smtClean="0"/>
            <a:t>单模块升级</a:t>
          </a:r>
          <a:endParaRPr lang="zh-CN" alt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700" kern="1200" dirty="0" smtClean="0"/>
            <a:t>静默升级</a:t>
          </a:r>
          <a:endParaRPr lang="zh-CN" altLang="en-US" sz="3700" kern="1200" dirty="0"/>
        </a:p>
      </dsp:txBody>
      <dsp:txXfrm>
        <a:off x="3609513" y="1210833"/>
        <a:ext cx="3163393" cy="4062600"/>
      </dsp:txXfrm>
    </dsp:sp>
    <dsp:sp modelId="{C462BE38-09BA-45EB-BF15-379BD1E9438E}">
      <dsp:nvSpPr>
        <dsp:cNvPr id="0" name=""/>
        <dsp:cNvSpPr/>
      </dsp:nvSpPr>
      <dsp:spPr>
        <a:xfrm>
          <a:off x="7219027" y="145233"/>
          <a:ext cx="3163393" cy="106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隔离</a:t>
          </a:r>
          <a:endParaRPr lang="zh-CN" altLang="en-US" sz="3700" kern="1200" dirty="0"/>
        </a:p>
      </dsp:txBody>
      <dsp:txXfrm>
        <a:off x="7219027" y="145233"/>
        <a:ext cx="3163393" cy="1065600"/>
      </dsp:txXfrm>
    </dsp:sp>
    <dsp:sp modelId="{6FE832E4-3D4D-47F6-8FE1-EE1D27C48FFF}">
      <dsp:nvSpPr>
        <dsp:cNvPr id="0" name=""/>
        <dsp:cNvSpPr/>
      </dsp:nvSpPr>
      <dsp:spPr>
        <a:xfrm>
          <a:off x="7215782" y="1210833"/>
          <a:ext cx="3163393" cy="4062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58" tIns="197358" rIns="263144" bIns="296037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700" kern="1200" dirty="0" smtClean="0"/>
            <a:t>崩溃隔离</a:t>
          </a:r>
          <a:endParaRPr lang="zh-CN" alt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700" kern="1200" dirty="0" smtClean="0"/>
            <a:t>还原插件自己的多进程机制，适配性</a:t>
          </a:r>
          <a:endParaRPr lang="zh-CN" alt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700" kern="1200" dirty="0" smtClean="0"/>
            <a:t>模块隔离</a:t>
          </a:r>
          <a:endParaRPr lang="zh-CN" altLang="en-US" sz="3700" kern="1200" dirty="0"/>
        </a:p>
      </dsp:txBody>
      <dsp:txXfrm>
        <a:off x="7215782" y="1210833"/>
        <a:ext cx="3163393" cy="40626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5BBDAF-0259-4A07-BACD-F08434D7F431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Plugin App 1</a:t>
          </a:r>
          <a:endParaRPr lang="zh-CN" altLang="en-US" sz="3800" kern="1200" dirty="0"/>
        </a:p>
      </dsp:txBody>
      <dsp:txXfrm rot="5400000">
        <a:off x="-1" y="1"/>
        <a:ext cx="4064000" cy="2032000"/>
      </dsp:txXfrm>
    </dsp:sp>
    <dsp:sp modelId="{74BBB5AF-82CF-4552-9888-A7A3A634EDD3}">
      <dsp:nvSpPr>
        <dsp:cNvPr id="0" name=""/>
        <dsp:cNvSpPr/>
      </dsp:nvSpPr>
      <dsp:spPr>
        <a:xfrm>
          <a:off x="4064000" y="0"/>
          <a:ext cx="4064000" cy="270933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Plugin App 2</a:t>
          </a:r>
          <a:endParaRPr lang="zh-CN" altLang="en-US" sz="3800" kern="1200" dirty="0"/>
        </a:p>
      </dsp:txBody>
      <dsp:txXfrm>
        <a:off x="4064000" y="0"/>
        <a:ext cx="4064000" cy="2032000"/>
      </dsp:txXfrm>
    </dsp:sp>
    <dsp:sp modelId="{BF75D351-E98D-44F4-9029-529D3166EFE1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Plugin App  3</a:t>
          </a:r>
          <a:endParaRPr lang="zh-CN" altLang="en-US" sz="3800" kern="1200" dirty="0"/>
        </a:p>
      </dsp:txBody>
      <dsp:txXfrm rot="10800000">
        <a:off x="0" y="3386666"/>
        <a:ext cx="4064000" cy="2032000"/>
      </dsp:txXfrm>
    </dsp:sp>
    <dsp:sp modelId="{FBB75F11-9012-4E07-8AB6-9E6CE1A3445C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Plugin App ….</a:t>
          </a:r>
          <a:endParaRPr lang="zh-CN" altLang="en-US" sz="3800" kern="1200" dirty="0"/>
        </a:p>
      </dsp:txBody>
      <dsp:txXfrm rot="-5400000">
        <a:off x="4063999" y="3386666"/>
        <a:ext cx="4064000" cy="2032000"/>
      </dsp:txXfrm>
    </dsp:sp>
    <dsp:sp modelId="{A577222F-A8E0-4A82-AE68-EDCD79A6D103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Host</a:t>
          </a:r>
          <a:r>
            <a:rPr lang="zh-CN" altLang="en-US" sz="3800" kern="1200" dirty="0" smtClean="0"/>
            <a:t>程序</a:t>
          </a:r>
          <a:endParaRPr lang="zh-CN" altLang="en-US" sz="3800" kern="1200" dirty="0"/>
        </a:p>
      </dsp:txBody>
      <dsp:txXfrm>
        <a:off x="2910928" y="2098129"/>
        <a:ext cx="2306142" cy="12224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E1E4E-1180-4A4F-A7CD-8E47AB314106}">
      <dsp:nvSpPr>
        <dsp:cNvPr id="0" name=""/>
        <dsp:cNvSpPr/>
      </dsp:nvSpPr>
      <dsp:spPr>
        <a:xfrm rot="16200000">
          <a:off x="-860596" y="861850"/>
          <a:ext cx="4983893" cy="326019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4486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共享进程</a:t>
          </a:r>
          <a:endParaRPr lang="zh-CN" altLang="en-US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500" kern="1200" dirty="0" smtClean="0"/>
            <a:t>Android</a:t>
          </a:r>
          <a:r>
            <a:rPr lang="zh-CN" altLang="en-US" sz="2500" kern="1200" dirty="0" smtClean="0"/>
            <a:t>提供一个进程运行多个</a:t>
          </a:r>
          <a:r>
            <a:rPr lang="en-US" altLang="zh-CN" sz="2500" kern="1200" dirty="0" smtClean="0"/>
            <a:t>APK</a:t>
          </a:r>
          <a:r>
            <a:rPr lang="zh-CN" altLang="en-US" sz="2500" kern="1200" dirty="0" smtClean="0"/>
            <a:t>的机制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通过</a:t>
          </a:r>
          <a:r>
            <a:rPr lang="en-US" altLang="zh-CN" sz="2500" kern="1200" dirty="0" smtClean="0"/>
            <a:t>API</a:t>
          </a:r>
          <a:r>
            <a:rPr lang="zh-CN" altLang="en-US" sz="2500" kern="1200" dirty="0" smtClean="0"/>
            <a:t>欺骗机制瞒过系统</a:t>
          </a:r>
          <a:endParaRPr lang="zh-CN" altLang="en-US" sz="2500" kern="1200" dirty="0"/>
        </a:p>
      </dsp:txBody>
      <dsp:txXfrm rot="5400000">
        <a:off x="1255" y="996778"/>
        <a:ext cx="3260191" cy="2990335"/>
      </dsp:txXfrm>
    </dsp:sp>
    <dsp:sp modelId="{7FA949EF-8E55-462E-A3FC-94EB8A713C7C}">
      <dsp:nvSpPr>
        <dsp:cNvPr id="0" name=""/>
        <dsp:cNvSpPr/>
      </dsp:nvSpPr>
      <dsp:spPr>
        <a:xfrm rot="16200000">
          <a:off x="2644108" y="861850"/>
          <a:ext cx="4983893" cy="326019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4486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占坑</a:t>
          </a:r>
          <a:endParaRPr lang="zh-CN" altLang="en-US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通过预先占坑的方式实现不用在</a:t>
          </a:r>
          <a:r>
            <a:rPr lang="en-US" altLang="zh-CN" sz="2500" kern="1200" dirty="0" smtClean="0"/>
            <a:t>manifest</a:t>
          </a:r>
          <a:r>
            <a:rPr lang="zh-CN" altLang="en-US" sz="2500" kern="1200" dirty="0" smtClean="0"/>
            <a:t>注册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通过一带多的方式实现服务管理</a:t>
          </a:r>
          <a:endParaRPr lang="zh-CN" altLang="en-US" sz="2500" kern="1200" dirty="0"/>
        </a:p>
      </dsp:txBody>
      <dsp:txXfrm rot="5400000">
        <a:off x="3505959" y="996778"/>
        <a:ext cx="3260191" cy="2990335"/>
      </dsp:txXfrm>
    </dsp:sp>
    <dsp:sp modelId="{79EB1712-A1A1-4F52-BE62-8531284BDF35}">
      <dsp:nvSpPr>
        <dsp:cNvPr id="0" name=""/>
        <dsp:cNvSpPr/>
      </dsp:nvSpPr>
      <dsp:spPr>
        <a:xfrm rot="16200000">
          <a:off x="6148814" y="861850"/>
          <a:ext cx="4983893" cy="326019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4486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HOOK</a:t>
          </a:r>
          <a:r>
            <a:rPr lang="zh-CN" altLang="en-US" sz="3200" kern="1200" dirty="0" smtClean="0"/>
            <a:t>机制</a:t>
          </a:r>
          <a:endParaRPr lang="zh-CN" altLang="en-US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动态代理实现函数</a:t>
          </a:r>
          <a:r>
            <a:rPr lang="en-US" altLang="zh-CN" sz="2500" kern="1200" dirty="0" smtClean="0"/>
            <a:t>hook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500" kern="1200" dirty="0" smtClean="0"/>
            <a:t>Binder</a:t>
          </a:r>
          <a:r>
            <a:rPr lang="zh-CN" altLang="en-US" sz="2500" kern="1200" dirty="0" smtClean="0"/>
            <a:t>代理绕过部分系统服务限制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500" kern="1200" dirty="0" smtClean="0"/>
            <a:t>IO</a:t>
          </a:r>
          <a:r>
            <a:rPr lang="zh-CN" altLang="en-US" sz="2500" kern="1200" dirty="0" smtClean="0"/>
            <a:t>重定向</a:t>
          </a:r>
          <a:endParaRPr lang="zh-CN" altLang="en-US" sz="2500" kern="1200" dirty="0"/>
        </a:p>
      </dsp:txBody>
      <dsp:txXfrm rot="5400000">
        <a:off x="7010665" y="996778"/>
        <a:ext cx="3260191" cy="29903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846E3A-E1E5-4D61-A8F9-7E5625887D83}">
      <dsp:nvSpPr>
        <dsp:cNvPr id="0" name=""/>
        <dsp:cNvSpPr/>
      </dsp:nvSpPr>
      <dsp:spPr>
        <a:xfrm>
          <a:off x="1451929" y="1272171"/>
          <a:ext cx="2719180" cy="7416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签名一致</a:t>
          </a:r>
          <a:endParaRPr lang="zh-CN" altLang="en-US" sz="1300" kern="1200" dirty="0"/>
        </a:p>
      </dsp:txBody>
      <dsp:txXfrm>
        <a:off x="1886998" y="1272171"/>
        <a:ext cx="2284111" cy="741637"/>
      </dsp:txXfrm>
    </dsp:sp>
    <dsp:sp modelId="{E349CB33-ED33-4CFF-9CE2-CE8EBBC08C26}">
      <dsp:nvSpPr>
        <dsp:cNvPr id="0" name=""/>
        <dsp:cNvSpPr/>
      </dsp:nvSpPr>
      <dsp:spPr>
        <a:xfrm>
          <a:off x="1451929" y="2013809"/>
          <a:ext cx="2719180" cy="5855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共享</a:t>
          </a:r>
          <a:r>
            <a:rPr lang="en-US" altLang="zh-CN" sz="1300" kern="1200" dirty="0" smtClean="0"/>
            <a:t>user id</a:t>
          </a:r>
          <a:endParaRPr lang="zh-CN" altLang="en-US" sz="1300" kern="1200" dirty="0"/>
        </a:p>
      </dsp:txBody>
      <dsp:txXfrm>
        <a:off x="1886998" y="2013809"/>
        <a:ext cx="2284111" cy="585569"/>
      </dsp:txXfrm>
    </dsp:sp>
    <dsp:sp modelId="{C5A3AB7D-AF1F-4F1D-8B93-E88E2E4CCB56}">
      <dsp:nvSpPr>
        <dsp:cNvPr id="0" name=""/>
        <dsp:cNvSpPr/>
      </dsp:nvSpPr>
      <dsp:spPr>
        <a:xfrm>
          <a:off x="1451929" y="2599378"/>
          <a:ext cx="2719180" cy="6482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进程名称相同</a:t>
          </a:r>
          <a:endParaRPr lang="zh-CN" altLang="en-US" sz="1300" kern="1200" dirty="0"/>
        </a:p>
      </dsp:txBody>
      <dsp:txXfrm>
        <a:off x="1886998" y="2599378"/>
        <a:ext cx="2284111" cy="648268"/>
      </dsp:txXfrm>
    </dsp:sp>
    <dsp:sp modelId="{7F122BE0-75CE-4CC3-80F5-CBF70908F158}">
      <dsp:nvSpPr>
        <dsp:cNvPr id="0" name=""/>
        <dsp:cNvSpPr/>
      </dsp:nvSpPr>
      <dsp:spPr>
        <a:xfrm>
          <a:off x="1451929" y="3247646"/>
          <a:ext cx="2719180" cy="8283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err="1" smtClean="0"/>
            <a:t>ActivityThread.mPackages</a:t>
          </a:r>
          <a:r>
            <a:rPr lang="zh-CN" altLang="en-US" sz="1300" kern="1200" dirty="0" smtClean="0"/>
            <a:t>和</a:t>
          </a:r>
          <a:r>
            <a:rPr lang="en-US" altLang="zh-CN" sz="1300" kern="1200" dirty="0" err="1" smtClean="0"/>
            <a:t>mResourcePackages</a:t>
          </a:r>
          <a:endParaRPr lang="zh-CN" altLang="en-US" sz="1300" kern="1200" dirty="0"/>
        </a:p>
      </dsp:txBody>
      <dsp:txXfrm>
        <a:off x="1886998" y="3247646"/>
        <a:ext cx="2284111" cy="828386"/>
      </dsp:txXfrm>
    </dsp:sp>
    <dsp:sp modelId="{B9B281C2-B548-4A75-A727-1A95C3C43438}">
      <dsp:nvSpPr>
        <dsp:cNvPr id="0" name=""/>
        <dsp:cNvSpPr/>
      </dsp:nvSpPr>
      <dsp:spPr>
        <a:xfrm>
          <a:off x="1451929" y="4076033"/>
          <a:ext cx="2719180" cy="7955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err="1" smtClean="0"/>
            <a:t>ActivityThread.mH</a:t>
          </a:r>
          <a:r>
            <a:rPr lang="zh-CN" altLang="en-US" sz="1300" kern="1200" dirty="0" smtClean="0"/>
            <a:t>以及</a:t>
          </a:r>
          <a:r>
            <a:rPr lang="en-US" altLang="zh-CN" sz="1300" kern="1200" dirty="0" smtClean="0"/>
            <a:t>Handle</a:t>
          </a:r>
          <a:r>
            <a:rPr lang="zh-CN" altLang="en-US" sz="1300" kern="1200" dirty="0" smtClean="0"/>
            <a:t>中的</a:t>
          </a:r>
          <a:r>
            <a:rPr lang="en-US" altLang="zh-CN" sz="1300" kern="1200" dirty="0" smtClean="0"/>
            <a:t>callback HOOK</a:t>
          </a:r>
          <a:endParaRPr lang="zh-CN" altLang="en-US" sz="1300" kern="1200" dirty="0"/>
        </a:p>
      </dsp:txBody>
      <dsp:txXfrm>
        <a:off x="1886998" y="4076033"/>
        <a:ext cx="2284111" cy="795576"/>
      </dsp:txXfrm>
    </dsp:sp>
    <dsp:sp modelId="{71AA37B9-D7CC-46D7-8E3A-6F756E5395B2}">
      <dsp:nvSpPr>
        <dsp:cNvPr id="0" name=""/>
        <dsp:cNvSpPr/>
      </dsp:nvSpPr>
      <dsp:spPr>
        <a:xfrm>
          <a:off x="1700" y="547057"/>
          <a:ext cx="1812787" cy="18127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系统进程共享</a:t>
          </a:r>
          <a:endParaRPr lang="zh-CN" altLang="en-US" sz="3300" kern="1200" dirty="0"/>
        </a:p>
      </dsp:txBody>
      <dsp:txXfrm>
        <a:off x="267177" y="812534"/>
        <a:ext cx="1281833" cy="1281833"/>
      </dsp:txXfrm>
    </dsp:sp>
    <dsp:sp modelId="{6777F8C3-E517-4EEA-BDE1-EDDDEC53E740}">
      <dsp:nvSpPr>
        <dsp:cNvPr id="0" name=""/>
        <dsp:cNvSpPr/>
      </dsp:nvSpPr>
      <dsp:spPr>
        <a:xfrm>
          <a:off x="5983897" y="1272171"/>
          <a:ext cx="2719180" cy="9326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与</a:t>
          </a:r>
          <a:r>
            <a:rPr lang="en-US" altLang="zh-CN" sz="1300" kern="1200" dirty="0" smtClean="0"/>
            <a:t>HOST</a:t>
          </a:r>
          <a:r>
            <a:rPr lang="zh-CN" altLang="en-US" sz="1300" kern="1200" dirty="0" smtClean="0"/>
            <a:t>共享进程</a:t>
          </a:r>
          <a:endParaRPr lang="zh-CN" altLang="en-US" sz="1300" kern="1200" dirty="0"/>
        </a:p>
      </dsp:txBody>
      <dsp:txXfrm>
        <a:off x="6418966" y="1272171"/>
        <a:ext cx="2284111" cy="932601"/>
      </dsp:txXfrm>
    </dsp:sp>
    <dsp:sp modelId="{B69F0039-AA80-43B0-BEAE-505882990B46}">
      <dsp:nvSpPr>
        <dsp:cNvPr id="0" name=""/>
        <dsp:cNvSpPr/>
      </dsp:nvSpPr>
      <dsp:spPr>
        <a:xfrm>
          <a:off x="5983897" y="2204773"/>
          <a:ext cx="2719180" cy="7653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Host</a:t>
          </a:r>
          <a:r>
            <a:rPr lang="zh-CN" altLang="en-US" sz="1300" kern="1200" dirty="0" smtClean="0"/>
            <a:t>预先注册不同进程，按照插件选择</a:t>
          </a:r>
          <a:endParaRPr lang="zh-CN" altLang="en-US" sz="1300" kern="1200" dirty="0"/>
        </a:p>
      </dsp:txBody>
      <dsp:txXfrm>
        <a:off x="6418966" y="2204773"/>
        <a:ext cx="2284111" cy="765324"/>
      </dsp:txXfrm>
    </dsp:sp>
    <dsp:sp modelId="{00E5EED5-94F0-4956-9B2D-02031739997A}">
      <dsp:nvSpPr>
        <dsp:cNvPr id="0" name=""/>
        <dsp:cNvSpPr/>
      </dsp:nvSpPr>
      <dsp:spPr>
        <a:xfrm>
          <a:off x="5983897" y="2970097"/>
          <a:ext cx="2719180" cy="6114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Hook</a:t>
          </a:r>
          <a:r>
            <a:rPr lang="zh-CN" altLang="en-US" sz="1300" kern="1200" dirty="0" smtClean="0"/>
            <a:t>欺骗</a:t>
          </a:r>
          <a:r>
            <a:rPr lang="en-US" altLang="zh-CN" sz="1300" kern="1200" dirty="0" err="1" smtClean="0"/>
            <a:t>system_server</a:t>
          </a:r>
          <a:r>
            <a:rPr lang="zh-CN" altLang="en-US" sz="1300" kern="1200" dirty="0" smtClean="0"/>
            <a:t>进程让其以为只是</a:t>
          </a:r>
          <a:r>
            <a:rPr lang="en-US" altLang="zh-CN" sz="1300" kern="1200" dirty="0" smtClean="0"/>
            <a:t>host</a:t>
          </a:r>
          <a:r>
            <a:rPr lang="zh-CN" altLang="en-US" sz="1300" kern="1200" dirty="0" smtClean="0"/>
            <a:t>程序存在</a:t>
          </a:r>
          <a:endParaRPr lang="zh-CN" altLang="en-US" sz="1300" kern="1200" dirty="0"/>
        </a:p>
      </dsp:txBody>
      <dsp:txXfrm>
        <a:off x="6418966" y="2970097"/>
        <a:ext cx="2284111" cy="611414"/>
      </dsp:txXfrm>
    </dsp:sp>
    <dsp:sp modelId="{8A5BB72B-E042-447C-BACC-4CE2CFAC0344}">
      <dsp:nvSpPr>
        <dsp:cNvPr id="0" name=""/>
        <dsp:cNvSpPr/>
      </dsp:nvSpPr>
      <dsp:spPr>
        <a:xfrm>
          <a:off x="5983897" y="3581511"/>
          <a:ext cx="2719180" cy="8440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Hook</a:t>
          </a:r>
          <a:r>
            <a:rPr lang="zh-CN" altLang="en-US" sz="1300" kern="1200" dirty="0" smtClean="0"/>
            <a:t>欺骗插件进程让系统</a:t>
          </a:r>
          <a:r>
            <a:rPr lang="en-US" altLang="zh-CN" sz="1300" kern="1200" dirty="0" err="1" smtClean="0"/>
            <a:t>api</a:t>
          </a:r>
          <a:r>
            <a:rPr lang="zh-CN" altLang="en-US" sz="1300" kern="1200" dirty="0" smtClean="0"/>
            <a:t>以为运行了两个</a:t>
          </a:r>
          <a:r>
            <a:rPr lang="en-US" altLang="zh-CN" sz="1300" kern="1200" dirty="0" err="1" smtClean="0"/>
            <a:t>apk</a:t>
          </a:r>
          <a:endParaRPr lang="zh-CN" altLang="en-US" sz="1300" kern="1200" dirty="0"/>
        </a:p>
      </dsp:txBody>
      <dsp:txXfrm>
        <a:off x="6418966" y="3581511"/>
        <a:ext cx="2284111" cy="844074"/>
      </dsp:txXfrm>
    </dsp:sp>
    <dsp:sp modelId="{48900E15-4D4D-44CF-B3BC-C9CD32D351FB}">
      <dsp:nvSpPr>
        <dsp:cNvPr id="0" name=""/>
        <dsp:cNvSpPr/>
      </dsp:nvSpPr>
      <dsp:spPr>
        <a:xfrm>
          <a:off x="4533667" y="547057"/>
          <a:ext cx="1812787" cy="18127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插件</a:t>
          </a:r>
          <a:endParaRPr lang="zh-CN" altLang="en-US" sz="3300" kern="1200" dirty="0"/>
        </a:p>
      </dsp:txBody>
      <dsp:txXfrm>
        <a:off x="4799144" y="812534"/>
        <a:ext cx="1281833" cy="128183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03F25-6162-46C8-B348-0AB4DEFE0833}">
      <dsp:nvSpPr>
        <dsp:cNvPr id="0" name=""/>
        <dsp:cNvSpPr/>
      </dsp:nvSpPr>
      <dsp:spPr>
        <a:xfrm>
          <a:off x="0" y="333997"/>
          <a:ext cx="3351354" cy="2010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err="1" smtClean="0"/>
            <a:t>PackageManager</a:t>
          </a:r>
          <a:endParaRPr lang="zh-CN" altLang="en-US" sz="2200" kern="1200" dirty="0"/>
        </a:p>
      </dsp:txBody>
      <dsp:txXfrm>
        <a:off x="0" y="333997"/>
        <a:ext cx="3351354" cy="2010812"/>
      </dsp:txXfrm>
    </dsp:sp>
    <dsp:sp modelId="{D1ADA010-21D4-448B-BB35-451E7D6143CA}">
      <dsp:nvSpPr>
        <dsp:cNvPr id="0" name=""/>
        <dsp:cNvSpPr/>
      </dsp:nvSpPr>
      <dsp:spPr>
        <a:xfrm>
          <a:off x="3686489" y="333997"/>
          <a:ext cx="3351354" cy="2010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err="1" smtClean="0"/>
            <a:t>ActivityManagerNative</a:t>
          </a:r>
          <a:endParaRPr lang="zh-CN" altLang="en-US" sz="2200" kern="1200" dirty="0"/>
        </a:p>
      </dsp:txBody>
      <dsp:txXfrm>
        <a:off x="3686489" y="333997"/>
        <a:ext cx="3351354" cy="2010812"/>
      </dsp:txXfrm>
    </dsp:sp>
    <dsp:sp modelId="{825BDECA-A974-4B28-BD7D-E5C12D0B297F}">
      <dsp:nvSpPr>
        <dsp:cNvPr id="0" name=""/>
        <dsp:cNvSpPr/>
      </dsp:nvSpPr>
      <dsp:spPr>
        <a:xfrm>
          <a:off x="7372978" y="333997"/>
          <a:ext cx="3351354" cy="2010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err="1" smtClean="0"/>
            <a:t>IContentProvider</a:t>
          </a:r>
          <a:endParaRPr lang="zh-CN" altLang="en-US" sz="2200" kern="1200" dirty="0"/>
        </a:p>
      </dsp:txBody>
      <dsp:txXfrm>
        <a:off x="7372978" y="333997"/>
        <a:ext cx="3351354" cy="2010812"/>
      </dsp:txXfrm>
    </dsp:sp>
    <dsp:sp modelId="{6235DB5D-C0A0-4CCC-9E2C-BCDE4D99B216}">
      <dsp:nvSpPr>
        <dsp:cNvPr id="0" name=""/>
        <dsp:cNvSpPr/>
      </dsp:nvSpPr>
      <dsp:spPr>
        <a:xfrm>
          <a:off x="1843244" y="2679945"/>
          <a:ext cx="3351354" cy="2010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err="1" smtClean="0"/>
            <a:t>LibCore</a:t>
          </a:r>
          <a:endParaRPr lang="zh-CN" altLang="en-US" sz="2200" kern="1200" dirty="0"/>
        </a:p>
      </dsp:txBody>
      <dsp:txXfrm>
        <a:off x="1843244" y="2679945"/>
        <a:ext cx="3351354" cy="2010812"/>
      </dsp:txXfrm>
    </dsp:sp>
    <dsp:sp modelId="{692941BD-FA63-4B2B-9A79-1C5C7D748141}">
      <dsp:nvSpPr>
        <dsp:cNvPr id="0" name=""/>
        <dsp:cNvSpPr/>
      </dsp:nvSpPr>
      <dsp:spPr>
        <a:xfrm>
          <a:off x="5529734" y="2679945"/>
          <a:ext cx="3351354" cy="2010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err="1" smtClean="0"/>
            <a:t>ActivityThread.mH</a:t>
          </a:r>
          <a:r>
            <a:rPr lang="zh-CN" altLang="en-US" sz="2200" kern="1200" dirty="0" smtClean="0"/>
            <a:t>的</a:t>
          </a:r>
          <a:r>
            <a:rPr lang="en-US" altLang="zh-CN" sz="2200" kern="1200" dirty="0" smtClean="0"/>
            <a:t>Callback Hook</a:t>
          </a:r>
          <a:endParaRPr lang="zh-CN" altLang="en-US" sz="2200" kern="1200" dirty="0"/>
        </a:p>
      </dsp:txBody>
      <dsp:txXfrm>
        <a:off x="5529734" y="2679945"/>
        <a:ext cx="3351354" cy="201081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9F3BF-59FD-4196-BBE6-B86DFC4C5806}">
      <dsp:nvSpPr>
        <dsp:cNvPr id="0" name=""/>
        <dsp:cNvSpPr/>
      </dsp:nvSpPr>
      <dsp:spPr>
        <a:xfrm>
          <a:off x="0" y="311082"/>
          <a:ext cx="2836438" cy="1701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ServiceManager</a:t>
          </a:r>
          <a:endParaRPr lang="zh-CN" altLang="en-US" sz="2000" kern="1200" dirty="0"/>
        </a:p>
      </dsp:txBody>
      <dsp:txXfrm>
        <a:off x="0" y="311082"/>
        <a:ext cx="2836438" cy="1701862"/>
      </dsp:txXfrm>
    </dsp:sp>
    <dsp:sp modelId="{3F3D0A1B-4372-4429-BD72-53818F61EB16}">
      <dsp:nvSpPr>
        <dsp:cNvPr id="0" name=""/>
        <dsp:cNvSpPr/>
      </dsp:nvSpPr>
      <dsp:spPr>
        <a:xfrm>
          <a:off x="3120081" y="311082"/>
          <a:ext cx="2836438" cy="1701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ISessionManager</a:t>
          </a:r>
          <a:endParaRPr lang="zh-CN" altLang="en-US" sz="2000" kern="1200" dirty="0"/>
        </a:p>
      </dsp:txBody>
      <dsp:txXfrm>
        <a:off x="3120081" y="311082"/>
        <a:ext cx="2836438" cy="1701862"/>
      </dsp:txXfrm>
    </dsp:sp>
    <dsp:sp modelId="{1167EF88-6B89-41FB-86DD-29E005AD4A8E}">
      <dsp:nvSpPr>
        <dsp:cNvPr id="0" name=""/>
        <dsp:cNvSpPr/>
      </dsp:nvSpPr>
      <dsp:spPr>
        <a:xfrm>
          <a:off x="6240163" y="311082"/>
          <a:ext cx="2836438" cy="1701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INotificationManager</a:t>
          </a:r>
          <a:endParaRPr lang="zh-CN" altLang="en-US" sz="2000" kern="1200" dirty="0"/>
        </a:p>
      </dsp:txBody>
      <dsp:txXfrm>
        <a:off x="6240163" y="311082"/>
        <a:ext cx="2836438" cy="1701862"/>
      </dsp:txXfrm>
    </dsp:sp>
    <dsp:sp modelId="{AE36A175-5AF0-460D-91DC-4C8DA110A0A9}">
      <dsp:nvSpPr>
        <dsp:cNvPr id="0" name=""/>
        <dsp:cNvSpPr/>
      </dsp:nvSpPr>
      <dsp:spPr>
        <a:xfrm>
          <a:off x="0" y="2296588"/>
          <a:ext cx="2836438" cy="1701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IMountService</a:t>
          </a:r>
          <a:endParaRPr lang="zh-CN" altLang="en-US" sz="2000" kern="1200" dirty="0"/>
        </a:p>
      </dsp:txBody>
      <dsp:txXfrm>
        <a:off x="0" y="2296588"/>
        <a:ext cx="2836438" cy="1701862"/>
      </dsp:txXfrm>
    </dsp:sp>
    <dsp:sp modelId="{379889B5-06A0-4558-B0D3-8EB0D994B458}">
      <dsp:nvSpPr>
        <dsp:cNvPr id="0" name=""/>
        <dsp:cNvSpPr/>
      </dsp:nvSpPr>
      <dsp:spPr>
        <a:xfrm>
          <a:off x="3120081" y="2296588"/>
          <a:ext cx="2836438" cy="1701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IClipboard</a:t>
          </a:r>
          <a:endParaRPr lang="zh-CN" altLang="en-US" sz="2000" kern="1200" dirty="0"/>
        </a:p>
      </dsp:txBody>
      <dsp:txXfrm>
        <a:off x="3120081" y="2296588"/>
        <a:ext cx="2836438" cy="1701862"/>
      </dsp:txXfrm>
    </dsp:sp>
    <dsp:sp modelId="{C9202BB5-C322-4FDA-BE74-1316E994649D}">
      <dsp:nvSpPr>
        <dsp:cNvPr id="0" name=""/>
        <dsp:cNvSpPr/>
      </dsp:nvSpPr>
      <dsp:spPr>
        <a:xfrm>
          <a:off x="6240163" y="2296588"/>
          <a:ext cx="2836438" cy="1701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IAudioService</a:t>
          </a:r>
          <a:endParaRPr lang="zh-CN" altLang="en-US" sz="2000" kern="1200" dirty="0"/>
        </a:p>
      </dsp:txBody>
      <dsp:txXfrm>
        <a:off x="6240163" y="2296588"/>
        <a:ext cx="2836438" cy="1701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ngyong6@360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944556" cy="2971801"/>
          </a:xfrm>
        </p:spPr>
        <p:txBody>
          <a:bodyPr/>
          <a:lstStyle/>
          <a:p>
            <a:r>
              <a:rPr lang="zh-CN" altLang="en-US" dirty="0" smtClean="0"/>
              <a:t>新插件机制</a:t>
            </a:r>
            <a:r>
              <a:rPr lang="en-US" altLang="zh-CN" dirty="0" smtClean="0"/>
              <a:t>—</a:t>
            </a:r>
            <a:br>
              <a:rPr lang="en-US" altLang="zh-CN" dirty="0" smtClean="0"/>
            </a:br>
            <a:r>
              <a:rPr lang="en-US" altLang="zh-CN" dirty="0" smtClean="0"/>
              <a:t>Droid Plugin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4212" y="4540984"/>
            <a:ext cx="6400800" cy="1947333"/>
          </a:xfrm>
        </p:spPr>
        <p:txBody>
          <a:bodyPr/>
          <a:lstStyle/>
          <a:p>
            <a:r>
              <a:rPr lang="zh-CN" altLang="en-US" dirty="0"/>
              <a:t>张</a:t>
            </a:r>
            <a:r>
              <a:rPr lang="zh-CN" altLang="en-US" dirty="0" smtClean="0"/>
              <a:t>勇</a:t>
            </a:r>
            <a:r>
              <a:rPr lang="en-US" altLang="zh-CN" dirty="0" smtClean="0"/>
              <a:t>@360</a:t>
            </a:r>
            <a:r>
              <a:rPr lang="zh-CN" altLang="en-US" dirty="0" smtClean="0"/>
              <a:t>手机助手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zhangyong6@360.cn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296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889" y="224481"/>
            <a:ext cx="10058400" cy="55811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6.1</a:t>
            </a:r>
            <a:r>
              <a:rPr lang="zh-CN" altLang="en-US" dirty="0" smtClean="0"/>
              <a:t>、进程共享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975359" y="1149532"/>
            <a:ext cx="8011887" cy="5373187"/>
            <a:chOff x="975359" y="1149532"/>
            <a:chExt cx="8011887" cy="5373187"/>
          </a:xfrm>
        </p:grpSpPr>
        <p:sp>
          <p:nvSpPr>
            <p:cNvPr id="3" name="圆角矩形 2"/>
            <p:cNvSpPr/>
            <p:nvPr/>
          </p:nvSpPr>
          <p:spPr>
            <a:xfrm>
              <a:off x="975359" y="1149532"/>
              <a:ext cx="4075612" cy="11234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System server</a:t>
              </a: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6339841" y="2786743"/>
              <a:ext cx="2647405" cy="11756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Zygote</a:t>
              </a: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210489" y="5312228"/>
              <a:ext cx="3648893" cy="12104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App Process</a:t>
              </a:r>
              <a:endParaRPr lang="zh-CN" altLang="en-US" dirty="0"/>
            </a:p>
          </p:txBody>
        </p:sp>
        <p:sp>
          <p:nvSpPr>
            <p:cNvPr id="6" name="右箭头 5"/>
            <p:cNvSpPr/>
            <p:nvPr/>
          </p:nvSpPr>
          <p:spPr>
            <a:xfrm rot="5400000">
              <a:off x="365461" y="3234938"/>
              <a:ext cx="3039883" cy="11146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BindApplication,LauncherActivity</a:t>
              </a:r>
              <a:endParaRPr lang="zh-CN" altLang="en-US" dirty="0"/>
            </a:p>
          </p:txBody>
        </p:sp>
        <p:sp>
          <p:nvSpPr>
            <p:cNvPr id="7" name="右箭头 6"/>
            <p:cNvSpPr/>
            <p:nvPr/>
          </p:nvSpPr>
          <p:spPr>
            <a:xfrm rot="16200000">
              <a:off x="2509949" y="3234938"/>
              <a:ext cx="3039882" cy="11146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S</a:t>
              </a:r>
              <a:r>
                <a:rPr lang="en-US" altLang="zh-CN" dirty="0" err="1" smtClean="0"/>
                <a:t>tartActivity</a:t>
              </a:r>
              <a:endParaRPr lang="zh-CN" altLang="en-US" dirty="0"/>
            </a:p>
          </p:txBody>
        </p:sp>
        <p:cxnSp>
          <p:nvCxnSpPr>
            <p:cNvPr id="9" name="直接箭头连接符 8"/>
            <p:cNvCxnSpPr>
              <a:stCxn id="3" idx="3"/>
              <a:endCxn id="4" idx="0"/>
            </p:cNvCxnSpPr>
            <p:nvPr/>
          </p:nvCxnSpPr>
          <p:spPr>
            <a:xfrm>
              <a:off x="5050971" y="1711235"/>
              <a:ext cx="2612573" cy="1075508"/>
            </a:xfrm>
            <a:prstGeom prst="bentConnector2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>
              <a:stCxn id="4" idx="2"/>
              <a:endCxn id="5" idx="3"/>
            </p:cNvCxnSpPr>
            <p:nvPr/>
          </p:nvCxnSpPr>
          <p:spPr>
            <a:xfrm rot="5400000">
              <a:off x="5283926" y="3537856"/>
              <a:ext cx="1955074" cy="280416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5514702" y="1344298"/>
              <a:ext cx="2900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发送</a:t>
              </a:r>
              <a:r>
                <a:rPr lang="en-US" altLang="zh-CN" dirty="0" smtClean="0"/>
                <a:t>fork</a:t>
              </a:r>
              <a:r>
                <a:rPr lang="zh-CN" altLang="en-US" dirty="0" smtClean="0"/>
                <a:t>命令以及相关参数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513492" y="4843811"/>
              <a:ext cx="24737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Fork</a:t>
              </a:r>
              <a:r>
                <a:rPr lang="zh-CN" altLang="en-US" dirty="0" smtClean="0"/>
                <a:t>一个新的进程</a:t>
              </a:r>
              <a:endParaRPr lang="en-US" altLang="zh-CN" dirty="0" smtClean="0"/>
            </a:p>
            <a:p>
              <a:r>
                <a:rPr lang="zh-CN" altLang="en-US" dirty="0" smtClean="0"/>
                <a:t>并执行</a:t>
              </a:r>
              <a:r>
                <a:rPr lang="en-US" altLang="zh-CN" dirty="0" err="1" smtClean="0"/>
                <a:t>ActivityThread</a:t>
              </a:r>
              <a:endParaRPr lang="en-US" altLang="zh-CN" dirty="0" smtClean="0"/>
            </a:p>
            <a:p>
              <a:r>
                <a:rPr lang="zh-CN" altLang="en-US" dirty="0" smtClean="0"/>
                <a:t>的</a:t>
              </a:r>
              <a:r>
                <a:rPr lang="en-US" altLang="zh-CN" dirty="0" smtClean="0"/>
                <a:t>main</a:t>
              </a:r>
              <a:r>
                <a:rPr lang="zh-CN" altLang="en-US" dirty="0" smtClean="0"/>
                <a:t>函数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049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889" y="224481"/>
            <a:ext cx="10058400" cy="55811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6.1</a:t>
            </a:r>
            <a:r>
              <a:rPr lang="zh-CN" altLang="en-US" dirty="0" smtClean="0"/>
              <a:t>、进程共享</a:t>
            </a:r>
            <a:endParaRPr lang="zh-CN" altLang="en-US" dirty="0"/>
          </a:p>
        </p:txBody>
      </p: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2946367519"/>
              </p:ext>
            </p:extLst>
          </p:nvPr>
        </p:nvGraphicFramePr>
        <p:xfrm>
          <a:off x="1290249" y="966767"/>
          <a:ext cx="870477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534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889" y="224481"/>
            <a:ext cx="10058400" cy="55811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6.2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HOOK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欺骗）之动态代理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8186" y="851026"/>
            <a:ext cx="489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实现欺下瞒上的目的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920722199"/>
              </p:ext>
            </p:extLst>
          </p:nvPr>
        </p:nvGraphicFramePr>
        <p:xfrm>
          <a:off x="565337" y="1593410"/>
          <a:ext cx="10724333" cy="5024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31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889" y="224481"/>
            <a:ext cx="10058400" cy="55811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6.3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HOOK</a:t>
            </a:r>
            <a:r>
              <a:rPr lang="zh-CN" altLang="en-US" dirty="0" smtClean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API</a:t>
            </a:r>
            <a:r>
              <a:rPr lang="zh-CN" altLang="en-US" dirty="0"/>
              <a:t>欺骗）</a:t>
            </a:r>
            <a:r>
              <a:rPr lang="zh-CN" altLang="en-US" dirty="0" smtClean="0"/>
              <a:t>之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代理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4285161853"/>
              </p:ext>
            </p:extLst>
          </p:nvPr>
        </p:nvGraphicFramePr>
        <p:xfrm>
          <a:off x="1686503" y="1383849"/>
          <a:ext cx="9076602" cy="4309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683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889" y="224481"/>
            <a:ext cx="10058400" cy="55811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6.4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HOOK</a:t>
            </a:r>
            <a:r>
              <a:rPr lang="zh-CN" altLang="en-US" dirty="0" smtClean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API</a:t>
            </a:r>
            <a:r>
              <a:rPr lang="zh-CN" altLang="en-US" dirty="0"/>
              <a:t>欺骗）</a:t>
            </a:r>
            <a:r>
              <a:rPr lang="zh-CN" altLang="en-US" dirty="0" smtClean="0"/>
              <a:t>之</a:t>
            </a:r>
            <a:r>
              <a:rPr lang="en-US" altLang="zh-CN" dirty="0" smtClean="0"/>
              <a:t>INSTRUMENTATION</a:t>
            </a:r>
            <a:r>
              <a:rPr lang="zh-CN" altLang="en-US" dirty="0" smtClean="0"/>
              <a:t>欺骗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4175537871"/>
              </p:ext>
            </p:extLst>
          </p:nvPr>
        </p:nvGraphicFramePr>
        <p:xfrm>
          <a:off x="999905" y="936949"/>
          <a:ext cx="829800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749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889" y="224481"/>
            <a:ext cx="10058400" cy="55811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七、解决四大组件注册问题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897926373"/>
              </p:ext>
            </p:extLst>
          </p:nvPr>
        </p:nvGraphicFramePr>
        <p:xfrm>
          <a:off x="999905" y="936949"/>
          <a:ext cx="829800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189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889" y="224481"/>
            <a:ext cx="10058400" cy="55811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7.1</a:t>
            </a:r>
            <a:r>
              <a:rPr lang="zh-CN" altLang="en-US" dirty="0" smtClean="0"/>
              <a:t>、占坑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145112826"/>
              </p:ext>
            </p:extLst>
          </p:nvPr>
        </p:nvGraphicFramePr>
        <p:xfrm>
          <a:off x="999905" y="936949"/>
          <a:ext cx="829800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040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889" y="224481"/>
            <a:ext cx="10058400" cy="55811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7.2</a:t>
            </a:r>
            <a:r>
              <a:rPr lang="zh-CN" altLang="en-US" dirty="0" smtClean="0"/>
              <a:t>、占坑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解决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注册问题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608312901"/>
              </p:ext>
            </p:extLst>
          </p:nvPr>
        </p:nvGraphicFramePr>
        <p:xfrm>
          <a:off x="999904" y="936949"/>
          <a:ext cx="888647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995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889" y="224481"/>
            <a:ext cx="10058400" cy="55811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7.3</a:t>
            </a:r>
            <a:r>
              <a:rPr lang="zh-CN" altLang="en-US" dirty="0" smtClean="0"/>
              <a:t>、占坑</a:t>
            </a:r>
            <a:r>
              <a:rPr lang="en-US" altLang="zh-CN" dirty="0"/>
              <a:t>----</a:t>
            </a:r>
            <a:r>
              <a:rPr lang="zh-CN" altLang="en-US" dirty="0" smtClean="0"/>
              <a:t>解决</a:t>
            </a:r>
            <a:r>
              <a:rPr lang="en-US" altLang="zh-CN" dirty="0" smtClean="0"/>
              <a:t>Content PROVIDER</a:t>
            </a:r>
            <a:r>
              <a:rPr lang="zh-CN" altLang="en-US" dirty="0" smtClean="0"/>
              <a:t>注册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570469571"/>
              </p:ext>
            </p:extLst>
          </p:nvPr>
        </p:nvGraphicFramePr>
        <p:xfrm>
          <a:off x="999904" y="936949"/>
          <a:ext cx="888647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653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889" y="224481"/>
            <a:ext cx="10058400" cy="55811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7.4</a:t>
            </a:r>
            <a:r>
              <a:rPr lang="zh-CN" altLang="en-US" dirty="0" smtClean="0"/>
              <a:t>、占坑</a:t>
            </a:r>
            <a:r>
              <a:rPr lang="en-US" altLang="zh-CN" dirty="0"/>
              <a:t>----</a:t>
            </a:r>
            <a:r>
              <a:rPr lang="zh-CN" altLang="en-US" dirty="0" smtClean="0"/>
              <a:t>解决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注册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815278110"/>
              </p:ext>
            </p:extLst>
          </p:nvPr>
        </p:nvGraphicFramePr>
        <p:xfrm>
          <a:off x="999904" y="936949"/>
          <a:ext cx="888647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348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889" y="224481"/>
            <a:ext cx="10058400" cy="55811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一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Droid Plugin</a:t>
            </a:r>
            <a:r>
              <a:rPr lang="zh-CN" altLang="en-US" dirty="0" smtClean="0"/>
              <a:t>是</a:t>
            </a:r>
            <a:r>
              <a:rPr lang="zh-CN" altLang="en-US" dirty="0" smtClean="0"/>
              <a:t>什么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99436" y="2034766"/>
            <a:ext cx="9944556" cy="29718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Droid Plugin</a:t>
            </a:r>
            <a:r>
              <a:rPr lang="zh-CN" altLang="en-US" dirty="0" smtClean="0"/>
              <a:t>是</a:t>
            </a:r>
            <a:endParaRPr lang="en-US" altLang="zh-CN" dirty="0" smtClean="0"/>
          </a:p>
          <a:p>
            <a:r>
              <a:rPr lang="zh-CN" altLang="en-US" dirty="0" smtClean="0"/>
              <a:t>全新的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插件机制实现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921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889" y="224481"/>
            <a:ext cx="10058400" cy="55811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7.5</a:t>
            </a:r>
            <a:r>
              <a:rPr lang="zh-CN" altLang="en-US" dirty="0" smtClean="0"/>
              <a:t>、预先注册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解决广播注册问题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733853458"/>
              </p:ext>
            </p:extLst>
          </p:nvPr>
        </p:nvGraphicFramePr>
        <p:xfrm>
          <a:off x="999904" y="936949"/>
          <a:ext cx="888647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79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889" y="224481"/>
            <a:ext cx="10058400" cy="55811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八、自己实现包管理服务（</a:t>
            </a:r>
            <a:r>
              <a:rPr lang="en-US" altLang="zh-CN" dirty="0" smtClean="0"/>
              <a:t>PMS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989728403"/>
              </p:ext>
            </p:extLst>
          </p:nvPr>
        </p:nvGraphicFramePr>
        <p:xfrm>
          <a:off x="999904" y="936949"/>
          <a:ext cx="888647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234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889" y="224481"/>
            <a:ext cx="10058400" cy="55811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九、自己实现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管理（进程管理）服务（</a:t>
            </a:r>
            <a:r>
              <a:rPr lang="en-US" altLang="zh-CN" dirty="0" smtClean="0"/>
              <a:t>AMS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940021799"/>
              </p:ext>
            </p:extLst>
          </p:nvPr>
        </p:nvGraphicFramePr>
        <p:xfrm>
          <a:off x="999904" y="936949"/>
          <a:ext cx="888647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029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889" y="224481"/>
            <a:ext cx="10058400" cy="55811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十、适配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836315419"/>
              </p:ext>
            </p:extLst>
          </p:nvPr>
        </p:nvGraphicFramePr>
        <p:xfrm>
          <a:off x="999904" y="936949"/>
          <a:ext cx="888647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295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 </a:t>
            </a:r>
            <a:r>
              <a:rPr lang="zh-CN" altLang="en-US" dirty="0" smtClean="0"/>
              <a:t>张勇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64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889" y="224481"/>
            <a:ext cx="10058400" cy="55811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一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Droid Plugin</a:t>
            </a:r>
            <a:r>
              <a:rPr lang="zh-CN" altLang="en-US" dirty="0" smtClean="0"/>
              <a:t>是</a:t>
            </a:r>
            <a:r>
              <a:rPr lang="zh-CN" altLang="en-US" dirty="0" smtClean="0"/>
              <a:t>什么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289827949"/>
              </p:ext>
            </p:extLst>
          </p:nvPr>
        </p:nvGraphicFramePr>
        <p:xfrm>
          <a:off x="1226241" y="1059255"/>
          <a:ext cx="9456848" cy="4898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4980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889" y="224481"/>
            <a:ext cx="10058400" cy="55811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一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Droid Plugin</a:t>
            </a:r>
            <a:r>
              <a:rPr lang="zh-CN" altLang="en-US" dirty="0" smtClean="0"/>
              <a:t>是</a:t>
            </a:r>
            <a:r>
              <a:rPr lang="zh-CN" altLang="en-US" dirty="0" smtClean="0"/>
              <a:t>什么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/>
          </p:nvPr>
        </p:nvGraphicFramePr>
        <p:xfrm>
          <a:off x="1826054" y="100799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8649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509" y="208005"/>
            <a:ext cx="10058400" cy="55811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二、插件不能做什么？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481276505"/>
              </p:ext>
            </p:extLst>
          </p:nvPr>
        </p:nvGraphicFramePr>
        <p:xfrm>
          <a:off x="1051697" y="1062680"/>
          <a:ext cx="8128000" cy="5090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133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889" y="224481"/>
            <a:ext cx="10058400" cy="55811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三、插件特点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632132242"/>
              </p:ext>
            </p:extLst>
          </p:nvPr>
        </p:nvGraphicFramePr>
        <p:xfrm>
          <a:off x="746897" y="1145060"/>
          <a:ext cx="1038242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32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889" y="224481"/>
            <a:ext cx="10058400" cy="55811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四、基本架构</a:t>
            </a:r>
            <a:endParaRPr lang="zh-CN" altLang="en-US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098057292"/>
              </p:ext>
            </p:extLst>
          </p:nvPr>
        </p:nvGraphicFramePr>
        <p:xfrm>
          <a:off x="1620108" y="87618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709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889" y="224481"/>
            <a:ext cx="10058400" cy="55811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五、插件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程序架构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586256" y="1482811"/>
            <a:ext cx="7677665" cy="4201297"/>
            <a:chOff x="968418" y="1458097"/>
            <a:chExt cx="7677665" cy="4201297"/>
          </a:xfrm>
        </p:grpSpPr>
        <p:sp>
          <p:nvSpPr>
            <p:cNvPr id="3" name="矩形 2"/>
            <p:cNvSpPr/>
            <p:nvPr/>
          </p:nvSpPr>
          <p:spPr>
            <a:xfrm>
              <a:off x="968418" y="4744994"/>
              <a:ext cx="7677665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插件启动</a:t>
              </a:r>
              <a:endParaRPr lang="zh-CN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968418" y="1458097"/>
              <a:ext cx="1145061" cy="22571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进程管理（</a:t>
              </a:r>
              <a:r>
                <a:rPr lang="en-US" altLang="zh-CN" dirty="0" smtClean="0"/>
                <a:t>AMS</a:t>
              </a:r>
              <a:r>
                <a:rPr lang="zh-CN" altLang="en-US" dirty="0" smtClean="0"/>
                <a:t>）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7220938" y="1458097"/>
              <a:ext cx="1425145" cy="3146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Manifest</a:t>
              </a:r>
              <a:r>
                <a:rPr lang="zh-CN" altLang="en-US" dirty="0"/>
                <a:t>预先注册占坑、预先注册权限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2228808" y="3220994"/>
              <a:ext cx="4876803" cy="4942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缓存功能的反射机制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228808" y="2570205"/>
              <a:ext cx="4876802" cy="5354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APK</a:t>
              </a:r>
              <a:r>
                <a:rPr lang="zh-CN" altLang="en-US" dirty="0" smtClean="0"/>
                <a:t>解析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228807" y="1458097"/>
              <a:ext cx="4876803" cy="10132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包管理服务（</a:t>
              </a:r>
              <a:r>
                <a:rPr lang="en-US" altLang="zh-CN" dirty="0" smtClean="0"/>
                <a:t>PMS</a:t>
              </a:r>
              <a:r>
                <a:rPr lang="zh-CN" altLang="en-US" dirty="0" smtClean="0"/>
                <a:t>）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968418" y="3838833"/>
              <a:ext cx="6137192" cy="7414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HOOK</a:t>
              </a:r>
              <a:r>
                <a:rPr lang="zh-CN" altLang="en-US" dirty="0" smtClean="0"/>
                <a:t>模块（</a:t>
              </a:r>
              <a:r>
                <a:rPr lang="en-US" altLang="zh-CN" dirty="0" smtClean="0"/>
                <a:t>Binder</a:t>
              </a:r>
              <a:r>
                <a:rPr lang="zh-CN" altLang="en-US" dirty="0" smtClean="0"/>
                <a:t>、代理</a:t>
              </a:r>
              <a:r>
                <a:rPr lang="en-US" altLang="zh-CN" dirty="0" smtClean="0"/>
                <a:t>【</a:t>
              </a:r>
              <a:r>
                <a:rPr lang="zh-CN" altLang="en-US" dirty="0" smtClean="0"/>
                <a:t>欺下瞒上</a:t>
              </a:r>
              <a:r>
                <a:rPr lang="en-US" altLang="zh-CN" dirty="0" smtClean="0"/>
                <a:t>】</a:t>
              </a:r>
              <a:r>
                <a:rPr lang="zh-CN" altLang="en-US" dirty="0" smtClean="0"/>
                <a:t>）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779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889" y="224481"/>
            <a:ext cx="10058400" cy="55811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六、基本原理</a:t>
            </a:r>
            <a:endParaRPr lang="zh-CN" altLang="en-US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273950622"/>
              </p:ext>
            </p:extLst>
          </p:nvPr>
        </p:nvGraphicFramePr>
        <p:xfrm>
          <a:off x="684212" y="1062679"/>
          <a:ext cx="10272111" cy="4983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336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1041</TotalTime>
  <Words>698</Words>
  <Application>Microsoft Office PowerPoint</Application>
  <PresentationFormat>宽屏</PresentationFormat>
  <Paragraphs>134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幼圆</vt:lpstr>
      <vt:lpstr>Century Gothic</vt:lpstr>
      <vt:lpstr>Wingdings 3</vt:lpstr>
      <vt:lpstr>切片</vt:lpstr>
      <vt:lpstr>新插件机制— Droid Plugin</vt:lpstr>
      <vt:lpstr>一、Droid Plugin是什么</vt:lpstr>
      <vt:lpstr>一、Droid Plugin是什么</vt:lpstr>
      <vt:lpstr>一、Droid Plugin是什么</vt:lpstr>
      <vt:lpstr>二、插件不能做什么？</vt:lpstr>
      <vt:lpstr>三、插件特点</vt:lpstr>
      <vt:lpstr>四、基本架构</vt:lpstr>
      <vt:lpstr>五、插件host程序架构</vt:lpstr>
      <vt:lpstr>六、基本原理</vt:lpstr>
      <vt:lpstr>6.1、进程共享</vt:lpstr>
      <vt:lpstr>6.1、进程共享</vt:lpstr>
      <vt:lpstr>6.2、HOOK（API欺骗）之动态代理</vt:lpstr>
      <vt:lpstr>6.3、HOOK （API欺骗）之BINDER代理</vt:lpstr>
      <vt:lpstr>6.4、HOOK （API欺骗）之INSTRUMENTATION欺骗</vt:lpstr>
      <vt:lpstr>七、解决四大组件注册问题</vt:lpstr>
      <vt:lpstr>7.1、占坑</vt:lpstr>
      <vt:lpstr>7.2、占坑----解决ACTIVITY注册问题</vt:lpstr>
      <vt:lpstr>7.3、占坑----解决Content PROVIDER注册</vt:lpstr>
      <vt:lpstr>7.4、占坑----解决SERVICE注册</vt:lpstr>
      <vt:lpstr>7.5、预先注册----解决广播注册问题</vt:lpstr>
      <vt:lpstr>八、自己实现包管理服务（PMS）</vt:lpstr>
      <vt:lpstr>九、自己实现ACTIVITY管理（进程管理）服务（AMS）</vt:lpstr>
      <vt:lpstr>十、适配</vt:lpstr>
      <vt:lpstr>谢谢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插件机制介绍</dc:title>
  <dc:creator>张勇</dc:creator>
  <cp:lastModifiedBy>张勇</cp:lastModifiedBy>
  <cp:revision>239</cp:revision>
  <dcterms:created xsi:type="dcterms:W3CDTF">2015-04-08T10:57:02Z</dcterms:created>
  <dcterms:modified xsi:type="dcterms:W3CDTF">2015-08-24T07:46:53Z</dcterms:modified>
</cp:coreProperties>
</file>