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256" r:id="rId3"/>
    <p:sldId id="257" r:id="rId4"/>
    <p:sldId id="258" r:id="rId5"/>
    <p:sldId id="259" r:id="rId6"/>
    <p:sldId id="260" r:id="rId7"/>
    <p:sldId id="272" r:id="rId8"/>
    <p:sldId id="273" r:id="rId9"/>
    <p:sldId id="278" r:id="rId10"/>
    <p:sldId id="275" r:id="rId11"/>
    <p:sldId id="277" r:id="rId12"/>
    <p:sldId id="268" r:id="rId13"/>
    <p:sldId id="276" r:id="rId14"/>
    <p:sldId id="279" r:id="rId15"/>
    <p:sldId id="28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7" autoAdjust="0"/>
    <p:restoredTop sz="94660"/>
  </p:normalViewPr>
  <p:slideViewPr>
    <p:cSldViewPr snapToGrid="0">
      <p:cViewPr>
        <p:scale>
          <a:sx n="66" d="100"/>
          <a:sy n="66" d="100"/>
        </p:scale>
        <p:origin x="24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DA30C-4F8E-4B83-9705-7C9BE068D7F1}" type="datetimeFigureOut">
              <a:rPr lang="fr-FR" smtClean="0"/>
              <a:t>25/03/2016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4E9AE-C721-47C1-855E-9F2C539A6282}" type="slidenum">
              <a:rPr lang="fr-FR" smtClean="0"/>
              <a:t>‹N°›</a:t>
            </a:fld>
            <a:endParaRPr lang="fr-FR"/>
          </a:p>
        </p:txBody>
      </p:sp>
    </p:spTree>
    <p:extLst>
      <p:ext uri="{BB962C8B-B14F-4D97-AF65-F5344CB8AC3E}">
        <p14:creationId xmlns:p14="http://schemas.microsoft.com/office/powerpoint/2010/main" val="378417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Information sur l’application</a:t>
            </a:r>
            <a:endParaRPr lang="fr-FR" dirty="0"/>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2</a:t>
            </a:fld>
            <a:endParaRPr lang="fr-FR"/>
          </a:p>
        </p:txBody>
      </p:sp>
    </p:spTree>
    <p:extLst>
      <p:ext uri="{BB962C8B-B14F-4D97-AF65-F5344CB8AC3E}">
        <p14:creationId xmlns:p14="http://schemas.microsoft.com/office/powerpoint/2010/main" val="230625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Identification</a:t>
            </a:r>
            <a:endParaRPr lang="fr-FR" dirty="0"/>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3</a:t>
            </a:fld>
            <a:endParaRPr lang="fr-FR"/>
          </a:p>
        </p:txBody>
      </p:sp>
    </p:spTree>
    <p:extLst>
      <p:ext uri="{BB962C8B-B14F-4D97-AF65-F5344CB8AC3E}">
        <p14:creationId xmlns:p14="http://schemas.microsoft.com/office/powerpoint/2010/main" val="118958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Inscription</a:t>
            </a:r>
            <a:endParaRPr lang="fr-FR" dirty="0"/>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4</a:t>
            </a:fld>
            <a:endParaRPr lang="fr-FR"/>
          </a:p>
        </p:txBody>
      </p:sp>
    </p:spTree>
    <p:extLst>
      <p:ext uri="{BB962C8B-B14F-4D97-AF65-F5344CB8AC3E}">
        <p14:creationId xmlns:p14="http://schemas.microsoft.com/office/powerpoint/2010/main" val="114413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Confirmation</a:t>
            </a:r>
            <a:r>
              <a:rPr lang="fr-FR" baseline="0" dirty="0"/>
              <a:t> inscription </a:t>
            </a:r>
            <a:endParaRPr lang="fr-FR" dirty="0"/>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5</a:t>
            </a:fld>
            <a:endParaRPr lang="fr-FR"/>
          </a:p>
        </p:txBody>
      </p:sp>
    </p:spTree>
    <p:extLst>
      <p:ext uri="{BB962C8B-B14F-4D97-AF65-F5344CB8AC3E}">
        <p14:creationId xmlns:p14="http://schemas.microsoft.com/office/powerpoint/2010/main" val="337638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Succès de l’inscription</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6</a:t>
            </a:fld>
            <a:endParaRPr lang="fr-FR"/>
          </a:p>
        </p:txBody>
      </p:sp>
    </p:spTree>
    <p:extLst>
      <p:ext uri="{BB962C8B-B14F-4D97-AF65-F5344CB8AC3E}">
        <p14:creationId xmlns:p14="http://schemas.microsoft.com/office/powerpoint/2010/main" val="306845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Profil</a:t>
            </a:r>
          </a:p>
        </p:txBody>
      </p:sp>
      <p:sp>
        <p:nvSpPr>
          <p:cNvPr id="4" name="Espace réservé du numéro de diapositive 3"/>
          <p:cNvSpPr>
            <a:spLocks noGrp="1"/>
          </p:cNvSpPr>
          <p:nvPr>
            <p:ph type="sldNum" sz="quarter" idx="10"/>
          </p:nvPr>
        </p:nvSpPr>
        <p:spPr/>
        <p:txBody>
          <a:bodyPr/>
          <a:lstStyle/>
          <a:p>
            <a:fld id="{2884E9AE-C721-47C1-855E-9F2C539A6282}" type="slidenum">
              <a:rPr lang="fr-FR" smtClean="0"/>
              <a:t>12</a:t>
            </a:fld>
            <a:endParaRPr lang="fr-FR"/>
          </a:p>
        </p:txBody>
      </p:sp>
    </p:spTree>
    <p:extLst>
      <p:ext uri="{BB962C8B-B14F-4D97-AF65-F5344CB8AC3E}">
        <p14:creationId xmlns:p14="http://schemas.microsoft.com/office/powerpoint/2010/main" val="165465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126377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71095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08657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111960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70230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25/03/2016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09573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18CBC17-47FC-4D35-9E20-69135554A119}" type="datetimeFigureOut">
              <a:rPr lang="fr-FR" smtClean="0"/>
              <a:t>25/03/2016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428638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18CBC17-47FC-4D35-9E20-69135554A119}" type="datetimeFigureOut">
              <a:rPr lang="fr-FR" smtClean="0"/>
              <a:t>25/03/2016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27141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18CBC17-47FC-4D35-9E20-69135554A119}" type="datetimeFigureOut">
              <a:rPr lang="fr-FR" smtClean="0"/>
              <a:t>25/03/2016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230334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25/03/2016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08146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18CBC17-47FC-4D35-9E20-69135554A119}" type="datetimeFigureOut">
              <a:rPr lang="fr-FR" smtClean="0"/>
              <a:t>25/03/2016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3DC88A-5138-4C8F-B07A-E7B33E9F2D78}" type="slidenum">
              <a:rPr lang="fr-FR" smtClean="0"/>
              <a:t>‹N°›</a:t>
            </a:fld>
            <a:endParaRPr lang="fr-FR"/>
          </a:p>
        </p:txBody>
      </p:sp>
    </p:spTree>
    <p:extLst>
      <p:ext uri="{BB962C8B-B14F-4D97-AF65-F5344CB8AC3E}">
        <p14:creationId xmlns:p14="http://schemas.microsoft.com/office/powerpoint/2010/main" val="3436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CBC17-47FC-4D35-9E20-69135554A119}" type="datetimeFigureOut">
              <a:rPr lang="fr-FR" smtClean="0"/>
              <a:t>25/03/2016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DC88A-5138-4C8F-B07A-E7B33E9F2D78}" type="slidenum">
              <a:rPr lang="fr-FR" smtClean="0"/>
              <a:t>‹N°›</a:t>
            </a:fld>
            <a:endParaRPr lang="fr-FR"/>
          </a:p>
        </p:txBody>
      </p:sp>
    </p:spTree>
    <p:extLst>
      <p:ext uri="{BB962C8B-B14F-4D97-AF65-F5344CB8AC3E}">
        <p14:creationId xmlns:p14="http://schemas.microsoft.com/office/powerpoint/2010/main" val="277779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3.png"/><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slide" Target="slide11.xml"/><Relationship Id="rId5" Type="http://schemas.openxmlformats.org/officeDocument/2006/relationships/slide" Target="slide12.xml"/><Relationship Id="rId10" Type="http://schemas.openxmlformats.org/officeDocument/2006/relationships/image" Target="../media/image41.png"/><Relationship Id="rId4" Type="http://schemas.openxmlformats.org/officeDocument/2006/relationships/image" Target="../media/image10.png"/><Relationship Id="rId9" Type="http://schemas.openxmlformats.org/officeDocument/2006/relationships/image" Target="../media/image40.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4.png"/><Relationship Id="rId7" Type="http://schemas.openxmlformats.org/officeDocument/2006/relationships/slide" Target="slide12.xml"/><Relationship Id="rId12"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3.png"/><Relationship Id="rId5" Type="http://schemas.openxmlformats.org/officeDocument/2006/relationships/slide" Target="slide2.xml"/><Relationship Id="rId10" Type="http://schemas.openxmlformats.org/officeDocument/2006/relationships/image" Target="../media/image29.png"/><Relationship Id="rId4" Type="http://schemas.openxmlformats.org/officeDocument/2006/relationships/image" Target="../media/image45.png"/><Relationship Id="rId9"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2.xml"/><Relationship Id="rId18" Type="http://schemas.openxmlformats.org/officeDocument/2006/relationships/image" Target="../media/image30.png"/><Relationship Id="rId3" Type="http://schemas.openxmlformats.org/officeDocument/2006/relationships/image" Target="../media/image50.png"/><Relationship Id="rId7" Type="http://schemas.openxmlformats.org/officeDocument/2006/relationships/image" Target="../media/image25.png"/><Relationship Id="rId12" Type="http://schemas.openxmlformats.org/officeDocument/2006/relationships/image" Target="../media/image28.png"/><Relationship Id="rId17" Type="http://schemas.openxmlformats.org/officeDocument/2006/relationships/image" Target="../media/image29.png"/><Relationship Id="rId2" Type="http://schemas.openxmlformats.org/officeDocument/2006/relationships/image" Target="../media/image1.jpg"/><Relationship Id="rId16" Type="http://schemas.openxmlformats.org/officeDocument/2006/relationships/slide" Target="slide13.xml"/><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slide" Target="slide9.xml"/><Relationship Id="rId5" Type="http://schemas.openxmlformats.org/officeDocument/2006/relationships/image" Target="../media/image23.png"/><Relationship Id="rId15" Type="http://schemas.openxmlformats.org/officeDocument/2006/relationships/slide" Target="slide12.xml"/><Relationship Id="rId10" Type="http://schemas.openxmlformats.org/officeDocument/2006/relationships/image" Target="../media/image27.png"/><Relationship Id="rId19"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2.xml"/><Relationship Id="rId18" Type="http://schemas.openxmlformats.org/officeDocument/2006/relationships/image" Target="../media/image30.png"/><Relationship Id="rId3" Type="http://schemas.openxmlformats.org/officeDocument/2006/relationships/image" Target="../media/image50.png"/><Relationship Id="rId7" Type="http://schemas.openxmlformats.org/officeDocument/2006/relationships/image" Target="../media/image25.png"/><Relationship Id="rId12" Type="http://schemas.openxmlformats.org/officeDocument/2006/relationships/image" Target="../media/image28.png"/><Relationship Id="rId17" Type="http://schemas.openxmlformats.org/officeDocument/2006/relationships/image" Target="../media/image29.png"/><Relationship Id="rId2" Type="http://schemas.openxmlformats.org/officeDocument/2006/relationships/image" Target="../media/image1.jpg"/><Relationship Id="rId16" Type="http://schemas.openxmlformats.org/officeDocument/2006/relationships/slide" Target="slide13.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slide" Target="slide9.xml"/><Relationship Id="rId5" Type="http://schemas.openxmlformats.org/officeDocument/2006/relationships/image" Target="../media/image23.png"/><Relationship Id="rId15" Type="http://schemas.openxmlformats.org/officeDocument/2006/relationships/slide" Target="slide12.xml"/><Relationship Id="rId10" Type="http://schemas.openxmlformats.org/officeDocument/2006/relationships/image" Target="../media/image27.png"/><Relationship Id="rId19" Type="http://schemas.openxmlformats.org/officeDocument/2006/relationships/image" Target="../media/image34.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slide" Target="slide4.xml"/><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slide" Target="slide3.xml"/><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16.jpeg"/><Relationship Id="rId12"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18.png"/><Relationship Id="rId5" Type="http://schemas.openxmlformats.org/officeDocument/2006/relationships/image" Target="../media/image14.jpeg"/><Relationship Id="rId10" Type="http://schemas.openxmlformats.org/officeDocument/2006/relationships/image" Target="../media/image17.png"/><Relationship Id="rId4" Type="http://schemas.openxmlformats.org/officeDocument/2006/relationships/image" Target="../media/image13.jpe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slide" Target="slide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slide" Target="slide2.xml"/><Relationship Id="rId18" Type="http://schemas.openxmlformats.org/officeDocument/2006/relationships/image" Target="../media/image30.png"/><Relationship Id="rId3" Type="http://schemas.openxmlformats.org/officeDocument/2006/relationships/image" Target="../media/image21.png"/><Relationship Id="rId21" Type="http://schemas.openxmlformats.org/officeDocument/2006/relationships/image" Target="../media/image33.png"/><Relationship Id="rId7" Type="http://schemas.openxmlformats.org/officeDocument/2006/relationships/image" Target="../media/image24.png"/><Relationship Id="rId12" Type="http://schemas.openxmlformats.org/officeDocument/2006/relationships/image" Target="../media/image28.png"/><Relationship Id="rId17" Type="http://schemas.openxmlformats.org/officeDocument/2006/relationships/image" Target="../media/image29.png"/><Relationship Id="rId2" Type="http://schemas.openxmlformats.org/officeDocument/2006/relationships/image" Target="../media/image1.jpg"/><Relationship Id="rId16" Type="http://schemas.openxmlformats.org/officeDocument/2006/relationships/slide" Target="slide13.xml"/><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slide" Target="slide14.xml"/><Relationship Id="rId15" Type="http://schemas.openxmlformats.org/officeDocument/2006/relationships/slide" Target="slide12.xml"/><Relationship Id="rId10" Type="http://schemas.openxmlformats.org/officeDocument/2006/relationships/image" Target="../media/image26.png"/><Relationship Id="rId19"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slide" Target="slide8.xml"/><Relationship Id="rId14" Type="http://schemas.openxmlformats.org/officeDocument/2006/relationships/image" Target="../media/image10.png"/><Relationship Id="rId22"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5.png"/><Relationship Id="rId18" Type="http://schemas.openxmlformats.org/officeDocument/2006/relationships/slide" Target="slide15.xml"/><Relationship Id="rId3" Type="http://schemas.openxmlformats.org/officeDocument/2006/relationships/slide" Target="slide2.xml"/><Relationship Id="rId21" Type="http://schemas.openxmlformats.org/officeDocument/2006/relationships/image" Target="../media/image36.png"/><Relationship Id="rId7" Type="http://schemas.openxmlformats.org/officeDocument/2006/relationships/slide" Target="slide13.xml"/><Relationship Id="rId12" Type="http://schemas.openxmlformats.org/officeDocument/2006/relationships/image" Target="../media/image26.png"/><Relationship Id="rId17" Type="http://schemas.openxmlformats.org/officeDocument/2006/relationships/slide" Target="slide10.xml"/><Relationship Id="rId2" Type="http://schemas.openxmlformats.org/officeDocument/2006/relationships/image" Target="../media/image1.jpg"/><Relationship Id="rId16" Type="http://schemas.openxmlformats.org/officeDocument/2006/relationships/image" Target="../media/image34.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3.png"/><Relationship Id="rId5" Type="http://schemas.openxmlformats.org/officeDocument/2006/relationships/slide" Target="slide12.xml"/><Relationship Id="rId15" Type="http://schemas.openxmlformats.org/officeDocument/2006/relationships/image" Target="../media/image28.png"/><Relationship Id="rId10" Type="http://schemas.openxmlformats.org/officeDocument/2006/relationships/slide" Target="slide14.xml"/><Relationship Id="rId19" Type="http://schemas.openxmlformats.org/officeDocument/2006/relationships/slide" Target="slide3.xml"/><Relationship Id="rId4" Type="http://schemas.openxmlformats.org/officeDocument/2006/relationships/image" Target="../media/image10.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7.jpeg"/><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slide" Target="slide12.xml"/><Relationship Id="rId15" Type="http://schemas.openxmlformats.org/officeDocument/2006/relationships/image" Target="../media/image39.png"/><Relationship Id="rId10" Type="http://schemas.openxmlformats.org/officeDocument/2006/relationships/image" Target="../media/image27.png"/><Relationship Id="rId4" Type="http://schemas.openxmlformats.org/officeDocument/2006/relationships/image" Target="../media/image10.png"/><Relationship Id="rId9" Type="http://schemas.openxmlformats.org/officeDocument/2006/relationships/slide" Target="slide8.xml"/><Relationship Id="rId1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5" name="Rectangle 4"/>
          <p:cNvSpPr/>
          <p:nvPr/>
        </p:nvSpPr>
        <p:spPr>
          <a:xfrm>
            <a:off x="1526315" y="1076325"/>
            <a:ext cx="9139366" cy="1551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b="1" dirty="0">
                <a:solidFill>
                  <a:schemeClr val="bg1"/>
                </a:solidFill>
                <a:effectLst>
                  <a:outerShdw blurRad="38100" dist="38100" dir="2700000" algn="tl">
                    <a:srgbClr val="000000">
                      <a:alpha val="43137"/>
                    </a:srgbClr>
                  </a:outerShdw>
                </a:effectLst>
              </a:rPr>
              <a:t>M</a:t>
            </a:r>
            <a:r>
              <a:rPr lang="fr-FR" sz="4800" b="1" dirty="0">
                <a:solidFill>
                  <a:schemeClr val="bg1"/>
                </a:solidFill>
                <a:effectLst>
                  <a:outerShdw blurRad="38100" dist="38100" dir="2700000" algn="tl">
                    <a:srgbClr val="000000">
                      <a:alpha val="43137"/>
                    </a:srgbClr>
                  </a:outerShdw>
                </a:effectLst>
              </a:rPr>
              <a:t>AQUETTE</a:t>
            </a:r>
          </a:p>
          <a:p>
            <a:pPr algn="ctr"/>
            <a:r>
              <a:rPr lang="fr-FR" sz="4800" b="1" dirty="0">
                <a:solidFill>
                  <a:schemeClr val="bg1"/>
                </a:solidFill>
                <a:effectLst>
                  <a:outerShdw blurRad="38100" dist="38100" dir="2700000" algn="tl">
                    <a:srgbClr val="000000">
                      <a:alpha val="43137"/>
                    </a:srgbClr>
                  </a:outerShdw>
                </a:effectLst>
              </a:rPr>
              <a:t>F</a:t>
            </a:r>
            <a:r>
              <a:rPr lang="fr-FR" sz="3800" b="1" dirty="0">
                <a:solidFill>
                  <a:schemeClr val="bg1"/>
                </a:solidFill>
                <a:effectLst>
                  <a:outerShdw blurRad="38100" dist="38100" dir="2700000" algn="tl">
                    <a:srgbClr val="000000">
                      <a:alpha val="43137"/>
                    </a:srgbClr>
                  </a:outerShdw>
                </a:effectLst>
              </a:rPr>
              <a:t>IND</a:t>
            </a:r>
            <a:r>
              <a:rPr lang="fr-FR" sz="2000" b="1" dirty="0">
                <a:solidFill>
                  <a:schemeClr val="bg1"/>
                </a:solidFill>
                <a:effectLst>
                  <a:outerShdw blurRad="38100" dist="38100" dir="2700000" algn="tl">
                    <a:srgbClr val="000000">
                      <a:alpha val="43137"/>
                    </a:srgbClr>
                  </a:outerShdw>
                </a:effectLst>
              </a:rPr>
              <a:t> </a:t>
            </a:r>
            <a:r>
              <a:rPr lang="fr-FR" sz="4800" b="1" dirty="0">
                <a:solidFill>
                  <a:schemeClr val="bg1"/>
                </a:solidFill>
                <a:effectLst>
                  <a:outerShdw blurRad="38100" dist="38100" dir="2700000" algn="tl">
                    <a:srgbClr val="000000">
                      <a:alpha val="43137"/>
                    </a:srgbClr>
                  </a:outerShdw>
                </a:effectLst>
              </a:rPr>
              <a:t>M</a:t>
            </a:r>
            <a:r>
              <a:rPr lang="fr-FR" sz="3800" b="1" dirty="0">
                <a:solidFill>
                  <a:schemeClr val="bg1"/>
                </a:solidFill>
                <a:effectLst>
                  <a:outerShdw blurRad="38100" dist="38100" dir="2700000" algn="tl">
                    <a:srgbClr val="000000">
                      <a:alpha val="43137"/>
                    </a:srgbClr>
                  </a:outerShdw>
                </a:effectLst>
              </a:rPr>
              <a:t>Y</a:t>
            </a:r>
            <a:r>
              <a:rPr lang="fr-FR" sz="2000" b="1" dirty="0">
                <a:solidFill>
                  <a:schemeClr val="bg1"/>
                </a:solidFill>
                <a:effectLst>
                  <a:outerShdw blurRad="38100" dist="38100" dir="2700000" algn="tl">
                    <a:srgbClr val="000000">
                      <a:alpha val="43137"/>
                    </a:srgbClr>
                  </a:outerShdw>
                </a:effectLst>
              </a:rPr>
              <a:t> </a:t>
            </a:r>
            <a:r>
              <a:rPr lang="fr-FR" sz="4800" b="1" dirty="0">
                <a:solidFill>
                  <a:schemeClr val="bg1"/>
                </a:solidFill>
                <a:effectLst>
                  <a:outerShdw blurRad="38100" dist="38100" dir="2700000" algn="tl">
                    <a:srgbClr val="000000">
                      <a:alpha val="43137"/>
                    </a:srgbClr>
                  </a:outerShdw>
                </a:effectLst>
              </a:rPr>
              <a:t>N</a:t>
            </a:r>
            <a:r>
              <a:rPr lang="fr-FR" sz="3800" b="1" dirty="0">
                <a:solidFill>
                  <a:schemeClr val="bg1"/>
                </a:solidFill>
                <a:effectLst>
                  <a:outerShdw blurRad="38100" dist="38100" dir="2700000" algn="tl">
                    <a:srgbClr val="000000">
                      <a:alpha val="43137"/>
                    </a:srgbClr>
                  </a:outerShdw>
                </a:effectLst>
              </a:rPr>
              <a:t>AME</a:t>
            </a:r>
          </a:p>
        </p:txBody>
      </p:sp>
      <p:sp>
        <p:nvSpPr>
          <p:cNvPr id="6" name="Rectangle 5"/>
          <p:cNvSpPr/>
          <p:nvPr/>
        </p:nvSpPr>
        <p:spPr>
          <a:xfrm>
            <a:off x="1526315" y="2732208"/>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effectLst>
                  <a:outerShdw blurRad="38100" dist="38100" dir="2700000" algn="tl">
                    <a:srgbClr val="000000">
                      <a:alpha val="43137"/>
                    </a:srgbClr>
                  </a:outerShdw>
                </a:effectLst>
              </a:rPr>
              <a:t>Projet Tutoré suivi par </a:t>
            </a:r>
            <a:r>
              <a:rPr lang="fr-FR" sz="2000" b="1" i="1" dirty="0">
                <a:solidFill>
                  <a:schemeClr val="bg1"/>
                </a:solidFill>
                <a:effectLst>
                  <a:outerShdw blurRad="38100" dist="38100" dir="2700000" algn="tl">
                    <a:srgbClr val="000000">
                      <a:alpha val="43137"/>
                    </a:srgbClr>
                  </a:outerShdw>
                </a:effectLst>
              </a:rPr>
              <a:t>Alexandre BOYER</a:t>
            </a:r>
          </a:p>
          <a:p>
            <a:pPr algn="ctr"/>
            <a:r>
              <a:rPr lang="fr-FR" sz="2000" b="1" dirty="0">
                <a:solidFill>
                  <a:schemeClr val="bg1"/>
                </a:solidFill>
                <a:effectLst>
                  <a:outerShdw blurRad="38100" dist="38100" dir="2700000" algn="tl">
                    <a:srgbClr val="000000">
                      <a:alpha val="43137"/>
                    </a:srgbClr>
                  </a:outerShdw>
                </a:effectLst>
              </a:rPr>
              <a:t>2015 - 2016</a:t>
            </a:r>
          </a:p>
        </p:txBody>
      </p:sp>
      <p:sp>
        <p:nvSpPr>
          <p:cNvPr id="7" name="Rectangle 6"/>
          <p:cNvSpPr/>
          <p:nvPr/>
        </p:nvSpPr>
        <p:spPr>
          <a:xfrm>
            <a:off x="1526315" y="3322757"/>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Travail réalisé par :</a:t>
            </a:r>
          </a:p>
        </p:txBody>
      </p:sp>
      <p:sp>
        <p:nvSpPr>
          <p:cNvPr id="8" name="Rectangle 7"/>
          <p:cNvSpPr/>
          <p:nvPr/>
        </p:nvSpPr>
        <p:spPr>
          <a:xfrm>
            <a:off x="5700710" y="4123590"/>
            <a:ext cx="790576"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TEIXEIRA</a:t>
            </a:r>
          </a:p>
          <a:p>
            <a:pPr algn="ctr"/>
            <a:r>
              <a:rPr lang="fr-FR" sz="1200" b="1" dirty="0">
                <a:solidFill>
                  <a:schemeClr val="tx1"/>
                </a:solidFill>
                <a:cs typeface="MV Boli" panose="02000500030200090000" pitchFamily="2" charset="0"/>
              </a:rPr>
              <a:t>Diégo</a:t>
            </a:r>
          </a:p>
        </p:txBody>
      </p:sp>
      <p:sp>
        <p:nvSpPr>
          <p:cNvPr id="9" name="Rectangle 8"/>
          <p:cNvSpPr/>
          <p:nvPr/>
        </p:nvSpPr>
        <p:spPr>
          <a:xfrm>
            <a:off x="4174393" y="4123589"/>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DUPORTAIL</a:t>
            </a:r>
          </a:p>
          <a:p>
            <a:pPr algn="ctr"/>
            <a:r>
              <a:rPr lang="fr-FR" sz="1200" b="1" dirty="0">
                <a:solidFill>
                  <a:schemeClr val="tx1"/>
                </a:solidFill>
                <a:cs typeface="MV Boli" panose="02000500030200090000" pitchFamily="2" charset="0"/>
              </a:rPr>
              <a:t>Maxime</a:t>
            </a:r>
          </a:p>
        </p:txBody>
      </p:sp>
      <p:sp>
        <p:nvSpPr>
          <p:cNvPr id="10" name="Rectangle 9"/>
          <p:cNvSpPr/>
          <p:nvPr/>
        </p:nvSpPr>
        <p:spPr>
          <a:xfrm>
            <a:off x="2648076" y="4123588"/>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DUBOIS</a:t>
            </a:r>
          </a:p>
          <a:p>
            <a:pPr algn="ctr"/>
            <a:r>
              <a:rPr lang="fr-FR" sz="1200" b="1" dirty="0">
                <a:solidFill>
                  <a:schemeClr val="tx1"/>
                </a:solidFill>
                <a:cs typeface="MV Boli" panose="02000500030200090000" pitchFamily="2" charset="0"/>
              </a:rPr>
              <a:t>Florian</a:t>
            </a:r>
          </a:p>
        </p:txBody>
      </p:sp>
      <p:sp>
        <p:nvSpPr>
          <p:cNvPr id="11" name="Rectangle 10"/>
          <p:cNvSpPr/>
          <p:nvPr/>
        </p:nvSpPr>
        <p:spPr>
          <a:xfrm>
            <a:off x="7105645" y="4123588"/>
            <a:ext cx="911957"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OULHADJ</a:t>
            </a:r>
          </a:p>
          <a:p>
            <a:pPr algn="ctr"/>
            <a:r>
              <a:rPr lang="fr-FR" sz="1200" b="1" dirty="0">
                <a:solidFill>
                  <a:schemeClr val="tx1"/>
                </a:solidFill>
                <a:cs typeface="MV Boli" panose="02000500030200090000" pitchFamily="2" charset="0"/>
              </a:rPr>
              <a:t>Yani</a:t>
            </a:r>
          </a:p>
        </p:txBody>
      </p:sp>
      <p:sp>
        <p:nvSpPr>
          <p:cNvPr id="12" name="Rectangle 11"/>
          <p:cNvSpPr/>
          <p:nvPr/>
        </p:nvSpPr>
        <p:spPr>
          <a:xfrm>
            <a:off x="8631961" y="4123588"/>
            <a:ext cx="1140689" cy="49603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cs typeface="MV Boli" panose="02000500030200090000" pitchFamily="2" charset="0"/>
              </a:rPr>
              <a:t>HARIMANITRA</a:t>
            </a:r>
          </a:p>
          <a:p>
            <a:pPr algn="ctr"/>
            <a:r>
              <a:rPr lang="fr-FR" sz="1200" b="1" dirty="0">
                <a:solidFill>
                  <a:schemeClr val="tx1"/>
                </a:solidFill>
                <a:cs typeface="MV Boli" panose="02000500030200090000" pitchFamily="2" charset="0"/>
              </a:rPr>
              <a:t>Lionel</a:t>
            </a:r>
          </a:p>
        </p:txBody>
      </p:sp>
      <p:cxnSp>
        <p:nvCxnSpPr>
          <p:cNvPr id="13" name="Connecteur droit 12"/>
          <p:cNvCxnSpPr/>
          <p:nvPr/>
        </p:nvCxnSpPr>
        <p:spPr>
          <a:xfrm>
            <a:off x="385762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43877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6867525"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324850" y="4105273"/>
            <a:ext cx="0" cy="51435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26315" y="5175368"/>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solidFill>
                  <a:schemeClr val="accent1">
                    <a:lumMod val="60000"/>
                    <a:lumOff val="40000"/>
                  </a:schemeClr>
                </a:solidFill>
              </a:rPr>
              <a:t>Cette application, ce jeu consiste à trouver un maximum de mots ou noms suivant un thème précis. Le temps est fixé par les fondateurs de l’application (indéterminé pour le moment). Elle englobe 3 mode de jeu. Le mode SOLO, AMIS ou bien ONLINE. En effet, on peut jouer seul, avec un ami ou bien un utilisateur aléatoire de l’application. Pour résumé, c’est un jeu de dualité et de connaissances.</a:t>
            </a:r>
          </a:p>
        </p:txBody>
      </p:sp>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973" y="398039"/>
            <a:ext cx="1924050" cy="383011"/>
          </a:xfrm>
          <a:prstGeom prst="rect">
            <a:avLst/>
          </a:prstGeom>
        </p:spPr>
      </p:pic>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025" y="1255058"/>
            <a:ext cx="2378932" cy="492779"/>
          </a:xfrm>
          <a:prstGeom prst="rect">
            <a:avLst/>
          </a:prstGeom>
        </p:spPr>
      </p:pic>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2461" y="971551"/>
            <a:ext cx="1685925" cy="1063069"/>
          </a:xfrm>
          <a:prstGeom prst="rect">
            <a:avLst/>
          </a:prstGeom>
        </p:spPr>
      </p:pic>
    </p:spTree>
    <p:extLst>
      <p:ext uri="{BB962C8B-B14F-4D97-AF65-F5344CB8AC3E}">
        <p14:creationId xmlns:p14="http://schemas.microsoft.com/office/powerpoint/2010/main" val="36846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1836"/>
            <a:ext cx="12191999" cy="6909835"/>
          </a:xfrm>
          <a:prstGeom prst="rect">
            <a:avLst/>
          </a:prstGeom>
        </p:spPr>
      </p:pic>
      <p:cxnSp>
        <p:nvCxnSpPr>
          <p:cNvPr id="5" name="Connecteur droit 4"/>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Hexagone 5">
            <a:hlinkClick r:id="rId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sp>
        <p:nvSpPr>
          <p:cNvPr id="8" name="Rectangle 7"/>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iangle isocèle 8"/>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13" name="Rectangle 12">
            <a:hlinkClick r:id="rId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cxnSp>
        <p:nvCxnSpPr>
          <p:cNvPr id="14" name="Connecteur droit 13"/>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sp>
        <p:nvSpPr>
          <p:cNvPr id="17" name="Rectangle 16">
            <a:hlinkClick r:id="rId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19" name="Rectangle 18"/>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20" name="Connecteur droit 19"/>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22" name="Rectangle 21"/>
          <p:cNvSpPr/>
          <p:nvPr/>
        </p:nvSpPr>
        <p:spPr>
          <a:xfrm>
            <a:off x="10054" y="1197495"/>
            <a:ext cx="3067059"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tx1"/>
                </a:solidFill>
                <a:cs typeface="MV Boli" panose="02000500030200090000" pitchFamily="2" charset="0"/>
              </a:rPr>
              <a:t>Liste des éléments trouvés</a:t>
            </a:r>
          </a:p>
        </p:txBody>
      </p:sp>
      <p:cxnSp>
        <p:nvCxnSpPr>
          <p:cNvPr id="23" name="Connecteur droit 22"/>
          <p:cNvCxnSpPr/>
          <p:nvPr/>
        </p:nvCxnSpPr>
        <p:spPr>
          <a:xfrm>
            <a:off x="0" y="5389837"/>
            <a:ext cx="3067048" cy="0"/>
          </a:xfrm>
          <a:prstGeom prst="line">
            <a:avLst/>
          </a:prstGeom>
        </p:spPr>
        <p:style>
          <a:lnRef idx="1">
            <a:schemeClr val="dk1"/>
          </a:lnRef>
          <a:fillRef idx="0">
            <a:schemeClr val="dk1"/>
          </a:fillRef>
          <a:effectRef idx="0">
            <a:schemeClr val="dk1"/>
          </a:effectRef>
          <a:fontRef idx="minor">
            <a:schemeClr val="tx1"/>
          </a:fontRef>
        </p:style>
      </p:cxnSp>
      <p:cxnSp>
        <p:nvCxnSpPr>
          <p:cNvPr id="24" name="Connecteur droit 23"/>
          <p:cNvCxnSpPr/>
          <p:nvPr/>
        </p:nvCxnSpPr>
        <p:spPr>
          <a:xfrm flipV="1">
            <a:off x="1533518" y="5471456"/>
            <a:ext cx="1" cy="59055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248197"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trouvé(s) :</a:t>
            </a:r>
          </a:p>
        </p:txBody>
      </p:sp>
      <p:sp>
        <p:nvSpPr>
          <p:cNvPr id="26" name="Rectangle 25"/>
          <p:cNvSpPr/>
          <p:nvPr/>
        </p:nvSpPr>
        <p:spPr>
          <a:xfrm>
            <a:off x="1217289"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totaux :</a:t>
            </a:r>
          </a:p>
        </p:txBody>
      </p:sp>
      <p:sp>
        <p:nvSpPr>
          <p:cNvPr id="27" name="Rectangle 26"/>
          <p:cNvSpPr/>
          <p:nvPr/>
        </p:nvSpPr>
        <p:spPr>
          <a:xfrm>
            <a:off x="-248614" y="547890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a:t>
            </a:r>
          </a:p>
        </p:txBody>
      </p:sp>
      <p:sp>
        <p:nvSpPr>
          <p:cNvPr id="28" name="Rectangle 27"/>
          <p:cNvSpPr/>
          <p:nvPr/>
        </p:nvSpPr>
        <p:spPr>
          <a:xfrm>
            <a:off x="1237490" y="549176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chemeClr val="tx1"/>
                </a:solidFill>
                <a:latin typeface="Forte" panose="03060902040502070203" pitchFamily="66" charset="0"/>
              </a:rPr>
              <a:t>- / -</a:t>
            </a:r>
            <a:endParaRPr lang="fr-FR" sz="4000" dirty="0">
              <a:solidFill>
                <a:schemeClr val="tx1"/>
              </a:solidFill>
              <a:latin typeface="Forte" panose="03060902040502070203" pitchFamily="66" charset="0"/>
            </a:endParaRPr>
          </a:p>
        </p:txBody>
      </p:sp>
      <p:pic>
        <p:nvPicPr>
          <p:cNvPr id="29" name="Imag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5422" y="2864153"/>
            <a:ext cx="1323108" cy="1323108"/>
          </a:xfrm>
          <a:prstGeom prst="rect">
            <a:avLst/>
          </a:prstGeom>
        </p:spPr>
      </p:pic>
      <p:pic>
        <p:nvPicPr>
          <p:cNvPr id="30" name="Imag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18882" y="2864153"/>
            <a:ext cx="1320318" cy="1336618"/>
          </a:xfrm>
          <a:prstGeom prst="rect">
            <a:avLst/>
          </a:prstGeom>
        </p:spPr>
      </p:pic>
      <p:pic>
        <p:nvPicPr>
          <p:cNvPr id="31" name="Image 30">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60703" y="4257904"/>
            <a:ext cx="1112547" cy="1559791"/>
          </a:xfrm>
          <a:prstGeom prst="rect">
            <a:avLst/>
          </a:prstGeom>
        </p:spPr>
      </p:pic>
      <p:pic>
        <p:nvPicPr>
          <p:cNvPr id="32" name="Image 3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705" y="4332037"/>
            <a:ext cx="1104671" cy="1411524"/>
          </a:xfrm>
          <a:prstGeom prst="rect">
            <a:avLst/>
          </a:prstGeom>
        </p:spPr>
      </p:pic>
      <p:sp>
        <p:nvSpPr>
          <p:cNvPr id="33" name="Rectangle 32"/>
          <p:cNvSpPr/>
          <p:nvPr/>
        </p:nvSpPr>
        <p:spPr>
          <a:xfrm>
            <a:off x="2747540" y="2114083"/>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bg1"/>
                </a:solidFill>
              </a:rPr>
              <a:t>Choisissez un sujet :</a:t>
            </a:r>
            <a:endParaRPr lang="fr-FR" sz="2000" b="1" dirty="0">
              <a:solidFill>
                <a:schemeClr val="bg1"/>
              </a:solidFill>
            </a:endParaRPr>
          </a:p>
        </p:txBody>
      </p:sp>
      <p:sp>
        <p:nvSpPr>
          <p:cNvPr id="34" name="Rectangle 33"/>
          <p:cNvSpPr/>
          <p:nvPr/>
        </p:nvSpPr>
        <p:spPr>
          <a:xfrm>
            <a:off x="2747540" y="855694"/>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bg1"/>
                </a:solidFill>
              </a:rPr>
              <a:t>Adversaire :</a:t>
            </a:r>
            <a:endParaRPr lang="fr-FR" sz="2000" b="1" dirty="0">
              <a:solidFill>
                <a:schemeClr val="bg1"/>
              </a:solidFill>
            </a:endParaRPr>
          </a:p>
        </p:txBody>
      </p:sp>
      <p:pic>
        <p:nvPicPr>
          <p:cNvPr id="35" name="Imag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51195" y="160529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 name="Rectangle 35"/>
          <p:cNvSpPr/>
          <p:nvPr/>
        </p:nvSpPr>
        <p:spPr>
          <a:xfrm>
            <a:off x="6221293" y="1840954"/>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bg1"/>
                </a:solidFill>
              </a:rPr>
              <a:t>Diégo</a:t>
            </a:r>
            <a:endParaRPr lang="fr-FR" sz="1400" b="1" i="1" dirty="0">
              <a:solidFill>
                <a:schemeClr val="bg1"/>
              </a:solidFill>
            </a:endParaRPr>
          </a:p>
        </p:txBody>
      </p:sp>
    </p:spTree>
    <p:extLst>
      <p:ext uri="{BB962C8B-B14F-4D97-AF65-F5344CB8AC3E}">
        <p14:creationId xmlns:p14="http://schemas.microsoft.com/office/powerpoint/2010/main" val="378534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51836"/>
            <a:ext cx="12191999" cy="6915333"/>
          </a:xfrm>
          <a:prstGeom prst="rect">
            <a:avLst/>
          </a:prstGeom>
        </p:spPr>
      </p:pic>
      <p:cxnSp>
        <p:nvCxnSpPr>
          <p:cNvPr id="7" name="Connecteur droit 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27" name="Rectangle à coins arrondis 26"/>
          <p:cNvSpPr/>
          <p:nvPr/>
        </p:nvSpPr>
        <p:spPr>
          <a:xfrm>
            <a:off x="6743692" y="5168858"/>
            <a:ext cx="1533528" cy="5099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a:off x="6572244" y="5014120"/>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accent6">
                    <a:lumMod val="40000"/>
                    <a:lumOff val="60000"/>
                  </a:schemeClr>
                </a:solidFill>
                <a:effectLst>
                  <a:outerShdw blurRad="38100" dist="38100" dir="2700000" algn="tl">
                    <a:srgbClr val="000000">
                      <a:alpha val="43137"/>
                    </a:srgbClr>
                  </a:outerShdw>
                </a:effectLst>
              </a:rPr>
              <a:t>Valider</a:t>
            </a:r>
          </a:p>
        </p:txBody>
      </p:sp>
      <p:cxnSp>
        <p:nvCxnSpPr>
          <p:cNvPr id="30" name="Connecteur droit 29"/>
          <p:cNvCxnSpPr/>
          <p:nvPr/>
        </p:nvCxnSpPr>
        <p:spPr>
          <a:xfrm>
            <a:off x="7510455" y="2183789"/>
            <a:ext cx="0" cy="194310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pic>
        <p:nvPicPr>
          <p:cNvPr id="34" name="Imag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011" y="2270680"/>
            <a:ext cx="1447681" cy="1600200"/>
          </a:xfrm>
          <a:prstGeom prst="rect">
            <a:avLst/>
          </a:prstGeom>
        </p:spPr>
      </p:pic>
      <p:cxnSp>
        <p:nvCxnSpPr>
          <p:cNvPr id="35" name="Connecteur droit 34"/>
          <p:cNvCxnSpPr/>
          <p:nvPr/>
        </p:nvCxnSpPr>
        <p:spPr>
          <a:xfrm>
            <a:off x="6206901" y="4909714"/>
            <a:ext cx="2607107" cy="2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V="1">
            <a:off x="6206901" y="4884314"/>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8814008" y="4884314"/>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Imag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761" y="2270564"/>
            <a:ext cx="1447786" cy="1600316"/>
          </a:xfrm>
          <a:prstGeom prst="rect">
            <a:avLst/>
          </a:prstGeom>
        </p:spPr>
      </p:pic>
      <p:sp>
        <p:nvSpPr>
          <p:cNvPr id="43" name="Hexagone 42">
            <a:hlinkClick r:id="rId5"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56" name="Connecteur droit 55"/>
          <p:cNvCxnSpPr/>
          <p:nvPr/>
        </p:nvCxnSpPr>
        <p:spPr>
          <a:xfrm flipV="1">
            <a:off x="1533518" y="5471456"/>
            <a:ext cx="1" cy="59055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Connecteur droit 56"/>
          <p:cNvCxnSpPr/>
          <p:nvPr/>
        </p:nvCxnSpPr>
        <p:spPr>
          <a:xfrm>
            <a:off x="0" y="5389837"/>
            <a:ext cx="3067048" cy="0"/>
          </a:xfrm>
          <a:prstGeom prst="line">
            <a:avLst/>
          </a:prstGeom>
        </p:spPr>
        <p:style>
          <a:lnRef idx="1">
            <a:schemeClr val="dk1"/>
          </a:lnRef>
          <a:fillRef idx="0">
            <a:schemeClr val="dk1"/>
          </a:fillRef>
          <a:effectRef idx="0">
            <a:schemeClr val="dk1"/>
          </a:effectRef>
          <a:fontRef idx="minor">
            <a:schemeClr val="tx1"/>
          </a:fontRef>
        </p:style>
      </p:cxnSp>
      <p:sp>
        <p:nvSpPr>
          <p:cNvPr id="58" name="Rectangle 57"/>
          <p:cNvSpPr/>
          <p:nvPr/>
        </p:nvSpPr>
        <p:spPr>
          <a:xfrm>
            <a:off x="-248197"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trouvé(s) :</a:t>
            </a:r>
          </a:p>
        </p:txBody>
      </p:sp>
      <p:sp>
        <p:nvSpPr>
          <p:cNvPr id="59" name="Rectangle 58"/>
          <p:cNvSpPr/>
          <p:nvPr/>
        </p:nvSpPr>
        <p:spPr>
          <a:xfrm>
            <a:off x="-248614" y="547890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4</a:t>
            </a:r>
          </a:p>
        </p:txBody>
      </p:sp>
      <p:sp>
        <p:nvSpPr>
          <p:cNvPr id="60" name="Rectangle 59"/>
          <p:cNvSpPr/>
          <p:nvPr/>
        </p:nvSpPr>
        <p:spPr>
          <a:xfrm>
            <a:off x="1217289" y="518114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Eléments totaux :</a:t>
            </a:r>
          </a:p>
        </p:txBody>
      </p:sp>
      <p:sp>
        <p:nvSpPr>
          <p:cNvPr id="61" name="Rectangle 60"/>
          <p:cNvSpPr/>
          <p:nvPr/>
        </p:nvSpPr>
        <p:spPr>
          <a:xfrm>
            <a:off x="1237490" y="549176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a:t>
            </a:r>
          </a:p>
        </p:txBody>
      </p:sp>
      <p:sp>
        <p:nvSpPr>
          <p:cNvPr id="41" name="Rectangle 40"/>
          <p:cNvSpPr/>
          <p:nvPr/>
        </p:nvSpPr>
        <p:spPr>
          <a:xfrm>
            <a:off x="10054" y="1197495"/>
            <a:ext cx="3067059"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u="sng" dirty="0">
                <a:solidFill>
                  <a:schemeClr val="tx1"/>
                </a:solidFill>
                <a:cs typeface="MV Boli" panose="02000500030200090000" pitchFamily="2" charset="0"/>
              </a:rPr>
              <a:t>Liste des éléments trouvés</a:t>
            </a:r>
          </a:p>
        </p:txBody>
      </p:sp>
      <p:sp>
        <p:nvSpPr>
          <p:cNvPr id="42" name="Rectangle 41"/>
          <p:cNvSpPr/>
          <p:nvPr/>
        </p:nvSpPr>
        <p:spPr>
          <a:xfrm>
            <a:off x="195255" y="1571700"/>
            <a:ext cx="2676525" cy="1339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sz="1400" dirty="0">
                <a:solidFill>
                  <a:schemeClr val="accent2"/>
                </a:solidFill>
              </a:rPr>
              <a:t>Cristiano Ronaldo</a:t>
            </a:r>
          </a:p>
          <a:p>
            <a:pPr marL="285750" indent="-285750">
              <a:buFontTx/>
              <a:buChar char="-"/>
            </a:pPr>
            <a:r>
              <a:rPr lang="fr-FR" sz="1400" dirty="0">
                <a:solidFill>
                  <a:schemeClr val="accent2"/>
                </a:solidFill>
              </a:rPr>
              <a:t>Luka Modric</a:t>
            </a:r>
          </a:p>
          <a:p>
            <a:pPr marL="285750" indent="-285750">
              <a:buFontTx/>
              <a:buChar char="-"/>
            </a:pPr>
            <a:r>
              <a:rPr lang="fr-FR" sz="1400" dirty="0">
                <a:solidFill>
                  <a:schemeClr val="accent2"/>
                </a:solidFill>
              </a:rPr>
              <a:t>Gareth Bale</a:t>
            </a:r>
          </a:p>
          <a:p>
            <a:pPr marL="285750" indent="-285750">
              <a:buFontTx/>
              <a:buChar char="-"/>
            </a:pPr>
            <a:r>
              <a:rPr lang="fr-FR" sz="1400" dirty="0">
                <a:solidFill>
                  <a:schemeClr val="accent2"/>
                </a:solidFill>
              </a:rPr>
              <a:t>Sergio Ramos</a:t>
            </a:r>
            <a:r>
              <a:rPr lang="fr-FR" sz="1400" dirty="0">
                <a:solidFill>
                  <a:schemeClr val="tx1"/>
                </a:solidFill>
              </a:rPr>
              <a:t>    </a:t>
            </a:r>
          </a:p>
          <a:p>
            <a:endParaRPr lang="fr-FR" sz="1400" dirty="0">
              <a:solidFill>
                <a:schemeClr val="tx1"/>
              </a:solidFill>
            </a:endParaRPr>
          </a:p>
        </p:txBody>
      </p:sp>
      <p:pic>
        <p:nvPicPr>
          <p:cNvPr id="62" name="Image 61">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63" name="Connecteur droit 62"/>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riangle isocèle 64"/>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Connecteur droit 66"/>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a:hlinkClick r:id="rId7"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pic>
        <p:nvPicPr>
          <p:cNvPr id="68" name="Image 67">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cxnSp>
        <p:nvCxnSpPr>
          <p:cNvPr id="71" name="Connecteur droit 70"/>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2" name="Image 71">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sp>
        <p:nvSpPr>
          <p:cNvPr id="66" name="Rectangle 65">
            <a:hlinkClick r:id="rId5"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smtClean="0">
                <a:solidFill>
                  <a:schemeClr val="bg1"/>
                </a:solidFill>
                <a:cs typeface="MV Boli" panose="02000500030200090000" pitchFamily="2" charset="0"/>
              </a:rPr>
              <a:t>N</a:t>
            </a:r>
            <a:r>
              <a:rPr lang="fr-FR" sz="1400" b="1" i="1" dirty="0" smtClean="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2" name="Rectangle 1"/>
          <p:cNvSpPr/>
          <p:nvPr/>
        </p:nvSpPr>
        <p:spPr>
          <a:xfrm>
            <a:off x="6049208" y="4631351"/>
            <a:ext cx="1388968" cy="33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t>Kaylor Navas</a:t>
            </a:r>
            <a:endParaRPr lang="fr-FR" sz="1400" b="1" dirty="0"/>
          </a:p>
        </p:txBody>
      </p:sp>
      <p:pic>
        <p:nvPicPr>
          <p:cNvPr id="3" name="Imag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56391" y="5397462"/>
            <a:ext cx="243320" cy="383558"/>
          </a:xfrm>
          <a:prstGeom prst="rect">
            <a:avLst/>
          </a:prstGeom>
        </p:spPr>
      </p:pic>
      <p:sp>
        <p:nvSpPr>
          <p:cNvPr id="75" name="Rectangle 74"/>
          <p:cNvSpPr/>
          <p:nvPr/>
        </p:nvSpPr>
        <p:spPr>
          <a:xfrm>
            <a:off x="195255" y="2576605"/>
            <a:ext cx="2676525" cy="392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sz="1400" dirty="0" smtClean="0">
                <a:solidFill>
                  <a:schemeClr val="accent2"/>
                </a:solidFill>
              </a:rPr>
              <a:t>Kaylor Navas</a:t>
            </a:r>
            <a:endParaRPr lang="fr-FR" sz="1400" dirty="0">
              <a:solidFill>
                <a:schemeClr val="tx1"/>
              </a:solidFill>
            </a:endParaRPr>
          </a:p>
          <a:p>
            <a:endParaRPr lang="fr-FR" sz="1400" dirty="0">
              <a:solidFill>
                <a:schemeClr val="tx1"/>
              </a:solidFill>
            </a:endParaRPr>
          </a:p>
        </p:txBody>
      </p:sp>
      <p:sp>
        <p:nvSpPr>
          <p:cNvPr id="76" name="Rectangle 75"/>
          <p:cNvSpPr/>
          <p:nvPr/>
        </p:nvSpPr>
        <p:spPr>
          <a:xfrm>
            <a:off x="-238514" y="5480890"/>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latin typeface="Forte" panose="03060902040502070203" pitchFamily="66" charset="0"/>
              </a:rPr>
              <a:t>5</a:t>
            </a:r>
          </a:p>
        </p:txBody>
      </p:sp>
      <p:sp>
        <p:nvSpPr>
          <p:cNvPr id="4" name="Rectangle 3"/>
          <p:cNvSpPr/>
          <p:nvPr/>
        </p:nvSpPr>
        <p:spPr>
          <a:xfrm>
            <a:off x="6951654" y="925811"/>
            <a:ext cx="1117600" cy="1057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dirty="0" smtClean="0">
                <a:latin typeface="Forte" panose="03060902040502070203" pitchFamily="66" charset="0"/>
              </a:rPr>
              <a:t>3</a:t>
            </a:r>
            <a:endParaRPr lang="fr-FR" sz="6000" dirty="0">
              <a:latin typeface="Forte" panose="03060902040502070203" pitchFamily="66" charset="0"/>
            </a:endParaRPr>
          </a:p>
        </p:txBody>
      </p:sp>
      <p:sp>
        <p:nvSpPr>
          <p:cNvPr id="44" name="Rectangle 43"/>
          <p:cNvSpPr/>
          <p:nvPr/>
        </p:nvSpPr>
        <p:spPr>
          <a:xfrm>
            <a:off x="6951654" y="921515"/>
            <a:ext cx="1117600" cy="1057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dirty="0">
                <a:latin typeface="Forte" panose="03060902040502070203" pitchFamily="66" charset="0"/>
              </a:rPr>
              <a:t>2</a:t>
            </a:r>
          </a:p>
        </p:txBody>
      </p:sp>
      <p:sp>
        <p:nvSpPr>
          <p:cNvPr id="45" name="Rectangle 44"/>
          <p:cNvSpPr/>
          <p:nvPr/>
        </p:nvSpPr>
        <p:spPr>
          <a:xfrm>
            <a:off x="6951648" y="942411"/>
            <a:ext cx="1117600" cy="1057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dirty="0" smtClean="0">
                <a:latin typeface="Forte" panose="03060902040502070203" pitchFamily="66" charset="0"/>
              </a:rPr>
              <a:t>1</a:t>
            </a:r>
            <a:endParaRPr lang="fr-FR" sz="6000" dirty="0">
              <a:latin typeface="Forte" panose="03060902040502070203" pitchFamily="66" charset="0"/>
            </a:endParaRPr>
          </a:p>
        </p:txBody>
      </p:sp>
      <p:pic>
        <p:nvPicPr>
          <p:cNvPr id="46" name="Imag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40068" y="1055076"/>
            <a:ext cx="940777" cy="940777"/>
          </a:xfrm>
          <a:prstGeom prst="rect">
            <a:avLst/>
          </a:prstGeom>
        </p:spPr>
      </p:pic>
      <p:sp>
        <p:nvSpPr>
          <p:cNvPr id="47" name="Rectangle 46"/>
          <p:cNvSpPr/>
          <p:nvPr/>
        </p:nvSpPr>
        <p:spPr>
          <a:xfrm>
            <a:off x="2940771" y="399897"/>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Time</a:t>
            </a:r>
          </a:p>
        </p:txBody>
      </p:sp>
    </p:spTree>
    <p:extLst>
      <p:ext uri="{BB962C8B-B14F-4D97-AF65-F5344CB8AC3E}">
        <p14:creationId xmlns:p14="http://schemas.microsoft.com/office/powerpoint/2010/main" val="108300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4"/>
                                        </p:tgtEl>
                                        <p:attrNameLst>
                                          <p:attrName>ppt_w</p:attrName>
                                        </p:attrNameLst>
                                      </p:cBhvr>
                                      <p:tavLst>
                                        <p:tav tm="0">
                                          <p:val>
                                            <p:strVal val="ppt_w"/>
                                          </p:val>
                                        </p:tav>
                                        <p:tav tm="100000">
                                          <p:val>
                                            <p:fltVal val="0"/>
                                          </p:val>
                                        </p:tav>
                                      </p:tavLst>
                                    </p:anim>
                                    <p:anim calcmode="lin" valueType="num">
                                      <p:cBhvr>
                                        <p:cTn id="14" dur="500"/>
                                        <p:tgtEl>
                                          <p:spTgt spid="4"/>
                                        </p:tgtEl>
                                        <p:attrNameLst>
                                          <p:attrName>ppt_h</p:attrName>
                                        </p:attrNameLst>
                                      </p:cBhvr>
                                      <p:tavLst>
                                        <p:tav tm="0">
                                          <p:val>
                                            <p:strVal val="ppt_h"/>
                                          </p:val>
                                        </p:tav>
                                        <p:tav tm="100000">
                                          <p:val>
                                            <p:fltVal val="0"/>
                                          </p:val>
                                        </p:tav>
                                      </p:tavLst>
                                    </p:anim>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1" nodeType="clickEffect">
                                  <p:stCondLst>
                                    <p:cond delay="0"/>
                                  </p:stCondLst>
                                  <p:childTnLst>
                                    <p:anim calcmode="lin" valueType="num">
                                      <p:cBhvr>
                                        <p:cTn id="27" dur="500"/>
                                        <p:tgtEl>
                                          <p:spTgt spid="44"/>
                                        </p:tgtEl>
                                        <p:attrNameLst>
                                          <p:attrName>ppt_w</p:attrName>
                                        </p:attrNameLst>
                                      </p:cBhvr>
                                      <p:tavLst>
                                        <p:tav tm="0">
                                          <p:val>
                                            <p:strVal val="ppt_w"/>
                                          </p:val>
                                        </p:tav>
                                        <p:tav tm="100000">
                                          <p:val>
                                            <p:fltVal val="0"/>
                                          </p:val>
                                        </p:tav>
                                      </p:tavLst>
                                    </p:anim>
                                    <p:anim calcmode="lin" valueType="num">
                                      <p:cBhvr>
                                        <p:cTn id="28" dur="500"/>
                                        <p:tgtEl>
                                          <p:spTgt spid="44"/>
                                        </p:tgtEl>
                                        <p:attrNameLst>
                                          <p:attrName>ppt_h</p:attrName>
                                        </p:attrNameLst>
                                      </p:cBhvr>
                                      <p:tavLst>
                                        <p:tav tm="0">
                                          <p:val>
                                            <p:strVal val="ppt_h"/>
                                          </p:val>
                                        </p:tav>
                                        <p:tav tm="100000">
                                          <p:val>
                                            <p:fltVal val="0"/>
                                          </p:val>
                                        </p:tav>
                                      </p:tavLst>
                                    </p:anim>
                                    <p:animEffect transition="out" filter="fade">
                                      <p:cBhvr>
                                        <p:cTn id="29" dur="500"/>
                                        <p:tgtEl>
                                          <p:spTgt spid="44"/>
                                        </p:tgtEl>
                                      </p:cBhvr>
                                    </p:animEffect>
                                    <p:set>
                                      <p:cBhvr>
                                        <p:cTn id="30" dur="1" fill="hold">
                                          <p:stCondLst>
                                            <p:cond delay="499"/>
                                          </p:stCondLst>
                                        </p:cTn>
                                        <p:tgtEl>
                                          <p:spTgt spid="4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p:cTn id="35" dur="500" fill="hold"/>
                                        <p:tgtEl>
                                          <p:spTgt spid="45"/>
                                        </p:tgtEl>
                                        <p:attrNameLst>
                                          <p:attrName>ppt_w</p:attrName>
                                        </p:attrNameLst>
                                      </p:cBhvr>
                                      <p:tavLst>
                                        <p:tav tm="0">
                                          <p:val>
                                            <p:fltVal val="0"/>
                                          </p:val>
                                        </p:tav>
                                        <p:tav tm="100000">
                                          <p:val>
                                            <p:strVal val="#ppt_w"/>
                                          </p:val>
                                        </p:tav>
                                      </p:tavLst>
                                    </p:anim>
                                    <p:anim calcmode="lin" valueType="num">
                                      <p:cBhvr>
                                        <p:cTn id="36" dur="500" fill="hold"/>
                                        <p:tgtEl>
                                          <p:spTgt spid="45"/>
                                        </p:tgtEl>
                                        <p:attrNameLst>
                                          <p:attrName>ppt_h</p:attrName>
                                        </p:attrNameLst>
                                      </p:cBhvr>
                                      <p:tavLst>
                                        <p:tav tm="0">
                                          <p:val>
                                            <p:fltVal val="0"/>
                                          </p:val>
                                        </p:tav>
                                        <p:tav tm="100000">
                                          <p:val>
                                            <p:strVal val="#ppt_h"/>
                                          </p:val>
                                        </p:tav>
                                      </p:tavLst>
                                    </p:anim>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1" nodeType="clickEffect">
                                  <p:stCondLst>
                                    <p:cond delay="0"/>
                                  </p:stCondLst>
                                  <p:childTnLst>
                                    <p:anim calcmode="lin" valueType="num">
                                      <p:cBhvr>
                                        <p:cTn id="41" dur="500"/>
                                        <p:tgtEl>
                                          <p:spTgt spid="45"/>
                                        </p:tgtEl>
                                        <p:attrNameLst>
                                          <p:attrName>ppt_w</p:attrName>
                                        </p:attrNameLst>
                                      </p:cBhvr>
                                      <p:tavLst>
                                        <p:tav tm="0">
                                          <p:val>
                                            <p:strVal val="ppt_w"/>
                                          </p:val>
                                        </p:tav>
                                        <p:tav tm="100000">
                                          <p:val>
                                            <p:fltVal val="0"/>
                                          </p:val>
                                        </p:tav>
                                      </p:tavLst>
                                    </p:anim>
                                    <p:anim calcmode="lin" valueType="num">
                                      <p:cBhvr>
                                        <p:cTn id="42" dur="500"/>
                                        <p:tgtEl>
                                          <p:spTgt spid="45"/>
                                        </p:tgtEl>
                                        <p:attrNameLst>
                                          <p:attrName>ppt_h</p:attrName>
                                        </p:attrNameLst>
                                      </p:cBhvr>
                                      <p:tavLst>
                                        <p:tav tm="0">
                                          <p:val>
                                            <p:strVal val="ppt_h"/>
                                          </p:val>
                                        </p:tav>
                                        <p:tav tm="100000">
                                          <p:val>
                                            <p:fltVal val="0"/>
                                          </p:val>
                                        </p:tav>
                                      </p:tavLst>
                                    </p:anim>
                                    <p:animEffect transition="out" filter="fade">
                                      <p:cBhvr>
                                        <p:cTn id="43" dur="500"/>
                                        <p:tgtEl>
                                          <p:spTgt spid="45"/>
                                        </p:tgtEl>
                                      </p:cBhvr>
                                    </p:animEffect>
                                    <p:set>
                                      <p:cBhvr>
                                        <p:cTn id="44" dur="1" fill="hold">
                                          <p:stCondLst>
                                            <p:cond delay="499"/>
                                          </p:stCondLst>
                                        </p:cTn>
                                        <p:tgtEl>
                                          <p:spTgt spid="4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heel(1)">
                                      <p:cBhvr>
                                        <p:cTn id="49" dur="2000"/>
                                        <p:tgtEl>
                                          <p:spTgt spid="4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circle(in)">
                                      <p:cBhvr>
                                        <p:cTn id="52" dur="20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circle(in)">
                                      <p:cBhvr>
                                        <p:cTn id="57" dur="20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ppt_w</p:attrName>
                                        </p:attrNameLst>
                                      </p:cBhvr>
                                      <p:tavLst>
                                        <p:tav tm="0">
                                          <p:val>
                                            <p:fltVal val="0"/>
                                          </p:val>
                                        </p:tav>
                                        <p:tav tm="100000">
                                          <p:val>
                                            <p:strVal val="#ppt_w"/>
                                          </p:val>
                                        </p:tav>
                                      </p:tavLst>
                                    </p:anim>
                                    <p:anim calcmode="lin" valueType="num">
                                      <p:cBhvr>
                                        <p:cTn id="69" dur="500" fill="hold"/>
                                        <p:tgtEl>
                                          <p:spTgt spid="34"/>
                                        </p:tgtEl>
                                        <p:attrNameLst>
                                          <p:attrName>ppt_h</p:attrName>
                                        </p:attrNameLst>
                                      </p:cBhvr>
                                      <p:tavLst>
                                        <p:tav tm="0">
                                          <p:val>
                                            <p:fltVal val="0"/>
                                          </p:val>
                                        </p:tav>
                                        <p:tav tm="100000">
                                          <p:val>
                                            <p:strVal val="#ppt_h"/>
                                          </p:val>
                                        </p:tav>
                                      </p:tavLst>
                                    </p:anim>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p:cTn id="75" dur="1000" fill="hold"/>
                                        <p:tgtEl>
                                          <p:spTgt spid="75"/>
                                        </p:tgtEl>
                                        <p:attrNameLst>
                                          <p:attrName>ppt_w</p:attrName>
                                        </p:attrNameLst>
                                      </p:cBhvr>
                                      <p:tavLst>
                                        <p:tav tm="0">
                                          <p:val>
                                            <p:fltVal val="0"/>
                                          </p:val>
                                        </p:tav>
                                        <p:tav tm="100000">
                                          <p:val>
                                            <p:strVal val="#ppt_w"/>
                                          </p:val>
                                        </p:tav>
                                      </p:tavLst>
                                    </p:anim>
                                    <p:anim calcmode="lin" valueType="num">
                                      <p:cBhvr>
                                        <p:cTn id="76" dur="1000" fill="hold"/>
                                        <p:tgtEl>
                                          <p:spTgt spid="75"/>
                                        </p:tgtEl>
                                        <p:attrNameLst>
                                          <p:attrName>ppt_h</p:attrName>
                                        </p:attrNameLst>
                                      </p:cBhvr>
                                      <p:tavLst>
                                        <p:tav tm="0">
                                          <p:val>
                                            <p:fltVal val="0"/>
                                          </p:val>
                                        </p:tav>
                                        <p:tav tm="100000">
                                          <p:val>
                                            <p:strVal val="#ppt_h"/>
                                          </p:val>
                                        </p:tav>
                                      </p:tavLst>
                                    </p:anim>
                                    <p:anim calcmode="lin" valueType="num">
                                      <p:cBhvr>
                                        <p:cTn id="77" dur="1000" fill="hold"/>
                                        <p:tgtEl>
                                          <p:spTgt spid="75"/>
                                        </p:tgtEl>
                                        <p:attrNameLst>
                                          <p:attrName>style.rotation</p:attrName>
                                        </p:attrNameLst>
                                      </p:cBhvr>
                                      <p:tavLst>
                                        <p:tav tm="0">
                                          <p:val>
                                            <p:fltVal val="90"/>
                                          </p:val>
                                        </p:tav>
                                        <p:tav tm="100000">
                                          <p:val>
                                            <p:fltVal val="0"/>
                                          </p:val>
                                        </p:tav>
                                      </p:tavLst>
                                    </p:anim>
                                    <p:animEffect transition="in" filter="fade">
                                      <p:cBhvr>
                                        <p:cTn id="78" dur="1000"/>
                                        <p:tgtEl>
                                          <p:spTgt spid="75"/>
                                        </p:tgtEl>
                                      </p:cBhvr>
                                    </p:animEffect>
                                  </p:childTnLst>
                                </p:cTn>
                              </p:par>
                              <p:par>
                                <p:cTn id="79" presetID="1" presetClass="exit"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hidden"/>
                                      </p:to>
                                    </p:set>
                                  </p:childTnLst>
                                </p:cTn>
                              </p:par>
                              <p:par>
                                <p:cTn id="81" presetID="16" presetClass="entr" presetSubtype="21"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barn(inVertical)">
                                      <p:cBhvr>
                                        <p:cTn id="83" dur="500"/>
                                        <p:tgtEl>
                                          <p:spTgt spid="7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 grpId="0"/>
      <p:bldP spid="75" grpId="0"/>
      <p:bldP spid="76" grpId="0"/>
      <p:bldP spid="4" grpId="0"/>
      <p:bldP spid="4" grpId="1"/>
      <p:bldP spid="44" grpId="0"/>
      <p:bldP spid="44" grpId="1"/>
      <p:bldP spid="45" grpId="0"/>
      <p:bldP spid="45" grpId="1"/>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1836"/>
            <a:ext cx="12191999" cy="6914235"/>
          </a:xfrm>
          <a:prstGeom prst="rect">
            <a:avLst/>
          </a:prstGeom>
        </p:spPr>
      </p:pic>
      <p:cxnSp>
        <p:nvCxnSpPr>
          <p:cNvPr id="5" name="Connecteur droit 4"/>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27" name="Rectangle 26"/>
          <p:cNvSpPr/>
          <p:nvPr/>
        </p:nvSpPr>
        <p:spPr>
          <a:xfrm>
            <a:off x="5047018" y="2918500"/>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schemeClr val="bg2">
                    <a:lumMod val="90000"/>
                  </a:schemeClr>
                </a:solidFill>
              </a:rPr>
              <a:t>Florian </a:t>
            </a:r>
            <a:endParaRPr lang="fr-FR" sz="2000" b="1" i="1" dirty="0">
              <a:solidFill>
                <a:schemeClr val="bg2">
                  <a:lumMod val="90000"/>
                </a:schemeClr>
              </a:solidFill>
            </a:endParaRPr>
          </a:p>
          <a:p>
            <a:pPr algn="ctr"/>
            <a:r>
              <a:rPr lang="fr-FR" sz="1100" b="1" i="1" dirty="0">
                <a:solidFill>
                  <a:schemeClr val="bg2">
                    <a:lumMod val="90000"/>
                  </a:schemeClr>
                </a:solidFill>
              </a:rPr>
              <a:t>ID Compte</a:t>
            </a:r>
          </a:p>
        </p:txBody>
      </p:sp>
      <p:cxnSp>
        <p:nvCxnSpPr>
          <p:cNvPr id="29" name="Connecteur droit 28"/>
          <p:cNvCxnSpPr/>
          <p:nvPr/>
        </p:nvCxnSpPr>
        <p:spPr>
          <a:xfrm>
            <a:off x="6096000" y="3814847"/>
            <a:ext cx="0" cy="2214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487664" y="3619181"/>
            <a:ext cx="202554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tx1"/>
                </a:solidFill>
              </a:rPr>
              <a:t>INFORMATIONS PERSONELLES :</a:t>
            </a:r>
          </a:p>
        </p:txBody>
      </p:sp>
      <p:sp>
        <p:nvSpPr>
          <p:cNvPr id="31" name="Rectangle 30"/>
          <p:cNvSpPr/>
          <p:nvPr/>
        </p:nvSpPr>
        <p:spPr>
          <a:xfrm>
            <a:off x="7936680" y="3596016"/>
            <a:ext cx="202554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tx1"/>
                </a:solidFill>
              </a:rPr>
              <a:t>PREFERENCES :</a:t>
            </a:r>
          </a:p>
        </p:txBody>
      </p:sp>
      <p:sp>
        <p:nvSpPr>
          <p:cNvPr id="32" name="Rectangle 31"/>
          <p:cNvSpPr/>
          <p:nvPr/>
        </p:nvSpPr>
        <p:spPr>
          <a:xfrm>
            <a:off x="2442794" y="4284158"/>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Votre adresse de messagerie : adresse@mail.fr</a:t>
            </a:r>
          </a:p>
        </p:txBody>
      </p:sp>
      <p:sp>
        <p:nvSpPr>
          <p:cNvPr id="33" name="Rectangle 32"/>
          <p:cNvSpPr/>
          <p:nvPr/>
        </p:nvSpPr>
        <p:spPr>
          <a:xfrm>
            <a:off x="2229774" y="4685737"/>
            <a:ext cx="299268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Votre mot de passe : ********** </a:t>
            </a:r>
          </a:p>
        </p:txBody>
      </p:sp>
      <p:sp>
        <p:nvSpPr>
          <p:cNvPr id="34" name="Rectangle 33"/>
          <p:cNvSpPr/>
          <p:nvPr/>
        </p:nvSpPr>
        <p:spPr>
          <a:xfrm>
            <a:off x="1609725" y="5087316"/>
            <a:ext cx="3162300"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q"/>
            </a:pPr>
            <a:r>
              <a:rPr lang="fr-FR" sz="1100" b="1" i="1" dirty="0">
                <a:solidFill>
                  <a:schemeClr val="bg1">
                    <a:lumMod val="75000"/>
                  </a:schemeClr>
                </a:solidFill>
              </a:rPr>
              <a:t>Pays : FRANCE</a:t>
            </a:r>
          </a:p>
        </p:txBody>
      </p:sp>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6900" y="4805628"/>
            <a:ext cx="151549" cy="151549"/>
          </a:xfrm>
          <a:prstGeom prst="rect">
            <a:avLst/>
          </a:prstGeom>
        </p:spPr>
      </p:pic>
      <p:pic>
        <p:nvPicPr>
          <p:cNvPr id="36" name="Imag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8176" y="5207207"/>
            <a:ext cx="151549" cy="151549"/>
          </a:xfrm>
          <a:prstGeom prst="rect">
            <a:avLst/>
          </a:prstGeom>
        </p:spPr>
      </p:pic>
      <p:sp>
        <p:nvSpPr>
          <p:cNvPr id="38" name="Rectangle 37"/>
          <p:cNvSpPr/>
          <p:nvPr/>
        </p:nvSpPr>
        <p:spPr>
          <a:xfrm>
            <a:off x="6505576" y="4284158"/>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Thème préféré</a:t>
            </a:r>
          </a:p>
        </p:txBody>
      </p:sp>
      <p:sp>
        <p:nvSpPr>
          <p:cNvPr id="39" name="Rectangle 38"/>
          <p:cNvSpPr/>
          <p:nvPr/>
        </p:nvSpPr>
        <p:spPr>
          <a:xfrm>
            <a:off x="6505576" y="4685736"/>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Meilleur score</a:t>
            </a:r>
          </a:p>
        </p:txBody>
      </p:sp>
      <p:sp>
        <p:nvSpPr>
          <p:cNvPr id="40" name="Rectangle 39"/>
          <p:cNvSpPr/>
          <p:nvPr/>
        </p:nvSpPr>
        <p:spPr>
          <a:xfrm>
            <a:off x="6505576" y="5089354"/>
            <a:ext cx="3380451"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fr-FR" sz="1100" b="1" i="1" dirty="0">
                <a:solidFill>
                  <a:schemeClr val="bg1">
                    <a:lumMod val="75000"/>
                  </a:schemeClr>
                </a:solidFill>
              </a:rPr>
              <a:t>Meilleur ami</a:t>
            </a:r>
          </a:p>
        </p:txBody>
      </p:sp>
      <p:pic>
        <p:nvPicPr>
          <p:cNvPr id="41" name="Imag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8534" y="1251151"/>
            <a:ext cx="1723507" cy="1723507"/>
          </a:xfrm>
          <a:prstGeom prst="rect">
            <a:avLst/>
          </a:prstGeom>
        </p:spPr>
      </p:pic>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4512" y="2795224"/>
            <a:ext cx="151549" cy="151549"/>
          </a:xfrm>
          <a:prstGeom prst="rect">
            <a:avLst/>
          </a:prstGeom>
        </p:spPr>
      </p:pic>
      <p:sp>
        <p:nvSpPr>
          <p:cNvPr id="42" name="Hexagone 41"/>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Imag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44" name="Connecteur droit 43"/>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riangle isocèle 45"/>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9" name="Image 48">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50" name="Ellipse 49"/>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 name="Imag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cxnSp>
        <p:nvCxnSpPr>
          <p:cNvPr id="52" name="Connecteur droit 51"/>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hlinkClick r:id="rId7"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sp>
        <p:nvSpPr>
          <p:cNvPr id="54" name="Rectangle 53"/>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Tree>
    <p:extLst>
      <p:ext uri="{BB962C8B-B14F-4D97-AF65-F5344CB8AC3E}">
        <p14:creationId xmlns:p14="http://schemas.microsoft.com/office/powerpoint/2010/main" val="58907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4655"/>
            <a:ext cx="12191999" cy="6927053"/>
          </a:xfrm>
          <a:prstGeom prst="rect">
            <a:avLst/>
          </a:prstGeom>
        </p:spPr>
      </p:pic>
      <p:cxnSp>
        <p:nvCxnSpPr>
          <p:cNvPr id="5" name="Connecteur droit 4"/>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cxnSp>
        <p:nvCxnSpPr>
          <p:cNvPr id="7" name="Connecteur droit 6"/>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Hexagone 7">
            <a:hlinkClick r:id="rId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sp>
        <p:nvSpPr>
          <p:cNvPr id="10" name="Rectangle 9"/>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isocèle 10"/>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hlinkClick r:id="rId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4727" y="1397647"/>
            <a:ext cx="1311564" cy="1311564"/>
          </a:xfrm>
          <a:prstGeom prst="rect">
            <a:avLst/>
          </a:prstGeom>
        </p:spPr>
      </p:pic>
      <p:sp>
        <p:nvSpPr>
          <p:cNvPr id="21" name="Rectangle 20"/>
          <p:cNvSpPr/>
          <p:nvPr/>
        </p:nvSpPr>
        <p:spPr>
          <a:xfrm>
            <a:off x="1350826" y="2613671"/>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bg1"/>
                </a:solidFill>
              </a:rPr>
              <a:t>Vous vous êtes déconnecté.</a:t>
            </a:r>
          </a:p>
          <a:p>
            <a:pPr algn="ctr"/>
            <a:r>
              <a:rPr lang="fr-FR" sz="2000" b="1" dirty="0" smtClean="0">
                <a:solidFill>
                  <a:schemeClr val="bg1"/>
                </a:solidFill>
              </a:rPr>
              <a:t>Nous espérons vous revoir très vite !</a:t>
            </a:r>
            <a:endParaRPr lang="fr-FR" sz="2000" b="1" dirty="0">
              <a:solidFill>
                <a:schemeClr val="bg1"/>
              </a:solidFill>
            </a:endParaRPr>
          </a:p>
        </p:txBody>
      </p:sp>
      <p:sp>
        <p:nvSpPr>
          <p:cNvPr id="22" name="Organigramme : Terminateur 21">
            <a:hlinkClick r:id="rId6" action="ppaction://hlinksldjump"/>
          </p:cNvPr>
          <p:cNvSpPr/>
          <p:nvPr/>
        </p:nvSpPr>
        <p:spPr>
          <a:xfrm>
            <a:off x="10427622" y="190194"/>
            <a:ext cx="1364328" cy="342899"/>
          </a:xfrm>
          <a:prstGeom prst="flowChartTermina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7621" y="117643"/>
            <a:ext cx="472418" cy="472418"/>
          </a:xfrm>
          <a:prstGeom prst="rect">
            <a:avLst/>
          </a:prstGeom>
          <a:ln>
            <a:noFill/>
          </a:ln>
          <a:effectLst>
            <a:softEdge rad="112500"/>
          </a:effectLst>
        </p:spPr>
      </p:pic>
      <p:sp>
        <p:nvSpPr>
          <p:cNvPr id="24" name="Rectangle 23">
            <a:hlinkClick r:id="rId6" action="ppaction://hlinksldjump"/>
          </p:cNvPr>
          <p:cNvSpPr/>
          <p:nvPr/>
        </p:nvSpPr>
        <p:spPr>
          <a:xfrm>
            <a:off x="10640592" y="9544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spTree>
    <p:extLst>
      <p:ext uri="{BB962C8B-B14F-4D97-AF65-F5344CB8AC3E}">
        <p14:creationId xmlns:p14="http://schemas.microsoft.com/office/powerpoint/2010/main" val="319258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05859" y="175046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prstClr val="white"/>
                </a:solidFill>
              </a:rPr>
              <a:t>ELDI</a:t>
            </a:r>
          </a:p>
        </p:txBody>
      </p:sp>
      <p:sp>
        <p:nvSpPr>
          <p:cNvPr id="37" name="Triangle isocèle 36"/>
          <p:cNvSpPr/>
          <p:nvPr/>
        </p:nvSpPr>
        <p:spPr>
          <a:xfrm rot="5400000">
            <a:off x="3002080" y="2062069"/>
            <a:ext cx="84207"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38" name="Rectangle 37"/>
          <p:cNvSpPr/>
          <p:nvPr/>
        </p:nvSpPr>
        <p:spPr>
          <a:xfrm>
            <a:off x="6580549" y="329917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prstClr val="white"/>
                </a:solidFill>
              </a:rPr>
              <a:t>ELDI</a:t>
            </a:r>
          </a:p>
        </p:txBody>
      </p:sp>
      <p:sp>
        <p:nvSpPr>
          <p:cNvPr id="55" name="Rectangle 54"/>
          <p:cNvSpPr/>
          <p:nvPr/>
        </p:nvSpPr>
        <p:spPr>
          <a:xfrm>
            <a:off x="-2" y="-47626"/>
            <a:ext cx="12192001" cy="69056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75" name="Imag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1836"/>
            <a:ext cx="12191999" cy="6909835"/>
          </a:xfrm>
          <a:prstGeom prst="rect">
            <a:avLst/>
          </a:prstGeom>
        </p:spPr>
      </p:pic>
      <p:sp>
        <p:nvSpPr>
          <p:cNvPr id="76" name="Rectangle 75"/>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AD47">
                  <a:lumMod val="40000"/>
                  <a:lumOff val="60000"/>
                </a:srgbClr>
              </a:solidFill>
            </a:endParaRPr>
          </a:p>
        </p:txBody>
      </p:sp>
      <p:cxnSp>
        <p:nvCxnSpPr>
          <p:cNvPr id="77" name="Connecteur droit 7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prstClr val="white"/>
                </a:solidFill>
                <a:effectLst>
                  <a:outerShdw blurRad="38100" dist="38100" dir="2700000" algn="tl">
                    <a:srgbClr val="000000">
                      <a:alpha val="43137"/>
                    </a:srgbClr>
                  </a:outerShdw>
                </a:effectLst>
              </a:rPr>
              <a:t>2016 © Find My Name Game. All right reserved.</a:t>
            </a:r>
          </a:p>
          <a:p>
            <a:pPr algn="ctr"/>
            <a:r>
              <a:rPr lang="en-US" sz="1000" b="1" dirty="0">
                <a:solidFill>
                  <a:prstClr val="white"/>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prstClr val="white"/>
                </a:solidFill>
                <a:effectLst>
                  <a:outerShdw blurRad="38100" dist="38100" dir="2700000" algn="tl">
                    <a:srgbClr val="000000">
                      <a:alpha val="43137"/>
                    </a:srgbClr>
                  </a:outerShdw>
                </a:effectLst>
                <a:cs typeface="MV Boli" panose="02000500030200090000" pitchFamily="2" charset="0"/>
              </a:rPr>
              <a:t>--------------------------------</a:t>
            </a:r>
            <a:endParaRPr lang="fr-FR" sz="1000" b="1" dirty="0">
              <a:solidFill>
                <a:prstClr val="white"/>
              </a:solidFill>
              <a:effectLst>
                <a:outerShdw blurRad="38100" dist="38100" dir="2700000" algn="tl">
                  <a:srgbClr val="000000">
                    <a:alpha val="43137"/>
                  </a:srgbClr>
                </a:outerShdw>
              </a:effectLst>
              <a:cs typeface="MV Boli" panose="02000500030200090000" pitchFamily="2" charset="0"/>
            </a:endParaRPr>
          </a:p>
        </p:txBody>
      </p:sp>
      <p:pic>
        <p:nvPicPr>
          <p:cNvPr id="79" name="Imag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977" y="1190544"/>
            <a:ext cx="925230" cy="1177250"/>
          </a:xfrm>
          <a:prstGeom prst="rect">
            <a:avLst/>
          </a:prstGeom>
        </p:spPr>
      </p:pic>
      <p:sp>
        <p:nvSpPr>
          <p:cNvPr id="80" name="Rectangle 79"/>
          <p:cNvSpPr/>
          <p:nvPr/>
        </p:nvSpPr>
        <p:spPr>
          <a:xfrm>
            <a:off x="4536170" y="23489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prstClr val="white"/>
                </a:solidFill>
              </a:rPr>
              <a:t>Florian</a:t>
            </a:r>
            <a:endParaRPr lang="fr-FR" sz="2000" b="1" i="1" dirty="0">
              <a:solidFill>
                <a:prstClr val="white"/>
              </a:solidFill>
            </a:endParaRPr>
          </a:p>
        </p:txBody>
      </p:sp>
      <p:pic>
        <p:nvPicPr>
          <p:cNvPr id="81" name="Imag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254" y="5743544"/>
            <a:ext cx="322580" cy="322580"/>
          </a:xfrm>
          <a:prstGeom prst="rect">
            <a:avLst/>
          </a:prstGeom>
        </p:spPr>
      </p:pic>
      <p:sp>
        <p:nvSpPr>
          <p:cNvPr id="82" name="Rectangle 81"/>
          <p:cNvSpPr/>
          <p:nvPr/>
        </p:nvSpPr>
        <p:spPr>
          <a:xfrm>
            <a:off x="609599" y="556941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prstClr val="black"/>
                </a:solidFill>
              </a:rPr>
              <a:t>Ajouter un ami</a:t>
            </a:r>
          </a:p>
        </p:txBody>
      </p:sp>
      <p:cxnSp>
        <p:nvCxnSpPr>
          <p:cNvPr id="83" name="Connecteur droit 82"/>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pic>
        <p:nvPicPr>
          <p:cNvPr id="84" name="Imag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917" y="25003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5" name="Imag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8892" y="1429745"/>
            <a:ext cx="442174" cy="459864"/>
          </a:xfrm>
          <a:prstGeom prst="rect">
            <a:avLst/>
          </a:prstGeom>
        </p:spPr>
      </p:pic>
      <p:sp>
        <p:nvSpPr>
          <p:cNvPr id="86" name="Rectangle 85"/>
          <p:cNvSpPr/>
          <p:nvPr/>
        </p:nvSpPr>
        <p:spPr>
          <a:xfrm>
            <a:off x="88830" y="13248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Florian</a:t>
            </a:r>
            <a:endParaRPr lang="fr-FR" sz="1400" b="1" i="1" dirty="0">
              <a:solidFill>
                <a:prstClr val="black"/>
              </a:solidFill>
            </a:endParaRPr>
          </a:p>
        </p:txBody>
      </p:sp>
      <p:sp>
        <p:nvSpPr>
          <p:cNvPr id="87" name="Triangle isocèle 86"/>
          <p:cNvSpPr/>
          <p:nvPr/>
        </p:nvSpPr>
        <p:spPr>
          <a:xfrm rot="5400000">
            <a:off x="2887533" y="2679149"/>
            <a:ext cx="84207"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88" name="Imag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85" y="1930610"/>
            <a:ext cx="3174207" cy="673317"/>
          </a:xfrm>
          <a:prstGeom prst="rect">
            <a:avLst/>
          </a:prstGeom>
        </p:spPr>
      </p:pic>
      <p:sp>
        <p:nvSpPr>
          <p:cNvPr id="89" name="Rectangle 88"/>
          <p:cNvSpPr/>
          <p:nvPr/>
        </p:nvSpPr>
        <p:spPr>
          <a:xfrm>
            <a:off x="360218" y="2069757"/>
            <a:ext cx="1457970" cy="19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prstClr val="white">
                    <a:lumMod val="65000"/>
                  </a:prstClr>
                </a:solidFill>
              </a:rPr>
              <a:t>Rechercher un ami</a:t>
            </a:r>
          </a:p>
        </p:txBody>
      </p:sp>
      <p:pic>
        <p:nvPicPr>
          <p:cNvPr id="90" name="Image 8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2917" y="31808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1" name="Rectangle 90"/>
          <p:cNvSpPr/>
          <p:nvPr/>
        </p:nvSpPr>
        <p:spPr>
          <a:xfrm>
            <a:off x="88829" y="2375849"/>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Diégo</a:t>
            </a:r>
            <a:endParaRPr lang="fr-FR" sz="1400" b="1" i="1" dirty="0">
              <a:solidFill>
                <a:prstClr val="black"/>
              </a:solidFill>
            </a:endParaRPr>
          </a:p>
        </p:txBody>
      </p:sp>
      <p:sp>
        <p:nvSpPr>
          <p:cNvPr id="92" name="Rectangle 91">
            <a:hlinkClick r:id="rId8" action="ppaction://hlinksldjump"/>
          </p:cNvPr>
          <p:cNvSpPr/>
          <p:nvPr/>
        </p:nvSpPr>
        <p:spPr>
          <a:xfrm>
            <a:off x="40227" y="3072415"/>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Yani</a:t>
            </a:r>
            <a:endParaRPr lang="fr-FR" sz="1400" b="1" i="1" dirty="0">
              <a:solidFill>
                <a:prstClr val="black"/>
              </a:solidFill>
            </a:endParaRPr>
          </a:p>
        </p:txBody>
      </p:sp>
      <p:sp>
        <p:nvSpPr>
          <p:cNvPr id="2" name="Rectangle 1"/>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 name="Ellipse 2"/>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33" name="Imag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755" y="922262"/>
            <a:ext cx="1552562" cy="269378"/>
          </a:xfrm>
          <a:prstGeom prst="rect">
            <a:avLst/>
          </a:prstGeom>
        </p:spPr>
      </p:pic>
      <p:pic>
        <p:nvPicPr>
          <p:cNvPr id="98" name="Image 97">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47979" y="921166"/>
            <a:ext cx="1519064" cy="269378"/>
          </a:xfrm>
          <a:prstGeom prst="rect">
            <a:avLst/>
          </a:prstGeom>
        </p:spPr>
      </p:pic>
      <p:sp>
        <p:nvSpPr>
          <p:cNvPr id="99" name="Rectangle 98"/>
          <p:cNvSpPr/>
          <p:nvPr/>
        </p:nvSpPr>
        <p:spPr>
          <a:xfrm>
            <a:off x="272279" y="836943"/>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prstClr val="black"/>
                </a:solidFill>
                <a:effectLst>
                  <a:outerShdw blurRad="38100" dist="38100" dir="2700000" algn="tl">
                    <a:srgbClr val="000000">
                      <a:alpha val="43137"/>
                    </a:srgbClr>
                  </a:outerShdw>
                </a:effectLst>
              </a:rPr>
              <a:t>Ami</a:t>
            </a:r>
            <a:endParaRPr lang="fr-FR" sz="1200" b="1" i="1" dirty="0">
              <a:solidFill>
                <a:prstClr val="black"/>
              </a:solidFill>
              <a:effectLst>
                <a:outerShdw blurRad="38100" dist="38100" dir="2700000" algn="tl">
                  <a:srgbClr val="000000">
                    <a:alpha val="43137"/>
                  </a:srgbClr>
                </a:outerShdw>
              </a:effectLst>
            </a:endParaRPr>
          </a:p>
        </p:txBody>
      </p:sp>
      <p:sp>
        <p:nvSpPr>
          <p:cNvPr id="100" name="Rectangle 99"/>
          <p:cNvSpPr/>
          <p:nvPr/>
        </p:nvSpPr>
        <p:spPr>
          <a:xfrm>
            <a:off x="1822264" y="845739"/>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prstClr val="black"/>
                </a:solidFill>
                <a:effectLst>
                  <a:outerShdw blurRad="38100" dist="38100" dir="2700000" algn="tl">
                    <a:srgbClr val="000000">
                      <a:alpha val="43137"/>
                    </a:srgbClr>
                  </a:outerShdw>
                </a:effectLst>
              </a:rPr>
              <a:t>Online</a:t>
            </a:r>
            <a:endParaRPr lang="fr-FR" sz="1200" b="1" i="1" dirty="0">
              <a:solidFill>
                <a:prstClr val="black"/>
              </a:solidFill>
              <a:effectLst>
                <a:outerShdw blurRad="38100" dist="38100" dir="2700000" algn="tl">
                  <a:srgbClr val="000000">
                    <a:alpha val="43137"/>
                  </a:srgbClr>
                </a:outerShdw>
              </a:effectLst>
            </a:endParaRPr>
          </a:p>
        </p:txBody>
      </p:sp>
      <p:sp>
        <p:nvSpPr>
          <p:cNvPr id="69" name="Rectangle 68"/>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6" name="Hexagone 65">
            <a:hlinkClick r:id="rId1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67" name="Image 66">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68" name="Connecteur droit 67"/>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riangle isocèle 69"/>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71" name="Connecteur droit 70"/>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a:hlinkClick r:id="rId1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prstClr val="white"/>
                </a:solidFill>
                <a:cs typeface="MV Boli" panose="02000500030200090000" pitchFamily="2" charset="0"/>
              </a:rPr>
              <a:t>F</a:t>
            </a:r>
            <a:r>
              <a:rPr lang="fr-FR" sz="1400" b="1" i="1" dirty="0">
                <a:solidFill>
                  <a:prstClr val="white"/>
                </a:solidFill>
                <a:cs typeface="MV Boli" panose="02000500030200090000" pitchFamily="2" charset="0"/>
              </a:rPr>
              <a:t>IND </a:t>
            </a:r>
            <a:r>
              <a:rPr lang="fr-FR" b="1" i="1" dirty="0">
                <a:solidFill>
                  <a:prstClr val="white"/>
                </a:solidFill>
                <a:cs typeface="MV Boli" panose="02000500030200090000" pitchFamily="2" charset="0"/>
              </a:rPr>
              <a:t>M</a:t>
            </a:r>
            <a:r>
              <a:rPr lang="fr-FR" sz="1400" b="1" i="1" dirty="0">
                <a:solidFill>
                  <a:prstClr val="white"/>
                </a:solidFill>
                <a:cs typeface="MV Boli" panose="02000500030200090000" pitchFamily="2" charset="0"/>
              </a:rPr>
              <a:t>Y </a:t>
            </a:r>
            <a:r>
              <a:rPr lang="fr-FR" b="1" i="1" dirty="0">
                <a:solidFill>
                  <a:prstClr val="white"/>
                </a:solidFill>
                <a:cs typeface="MV Boli" panose="02000500030200090000" pitchFamily="2" charset="0"/>
              </a:rPr>
              <a:t>N</a:t>
            </a:r>
            <a:r>
              <a:rPr lang="fr-FR" sz="1400" b="1" i="1" dirty="0">
                <a:solidFill>
                  <a:prstClr val="white"/>
                </a:solidFill>
                <a:cs typeface="MV Boli" panose="02000500030200090000" pitchFamily="2" charset="0"/>
              </a:rPr>
              <a:t>AME</a:t>
            </a:r>
            <a:endParaRPr lang="fr-FR" b="1" i="1" dirty="0">
              <a:solidFill>
                <a:prstClr val="white"/>
              </a:solidFill>
              <a:cs typeface="MV Boli" panose="02000500030200090000" pitchFamily="2" charset="0"/>
            </a:endParaRPr>
          </a:p>
        </p:txBody>
      </p:sp>
      <p:pic>
        <p:nvPicPr>
          <p:cNvPr id="93" name="Image 92">
            <a:hlinkClick r:id="rId1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95" name="Rectangle 94">
            <a:hlinkClick r:id="rId1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prstClr val="white"/>
                </a:solidFill>
                <a:cs typeface="MV Boli" panose="02000500030200090000" pitchFamily="2" charset="0"/>
              </a:rPr>
              <a:t>Bonjour </a:t>
            </a:r>
            <a:r>
              <a:rPr lang="fr-FR" sz="1400" b="1" i="1" dirty="0" smtClean="0">
                <a:solidFill>
                  <a:prstClr val="white"/>
                </a:solidFill>
                <a:cs typeface="MV Boli" panose="02000500030200090000" pitchFamily="2" charset="0"/>
              </a:rPr>
              <a:t>Florian</a:t>
            </a:r>
            <a:endParaRPr lang="fr-FR" sz="1400" b="1" i="1" dirty="0">
              <a:solidFill>
                <a:prstClr val="white"/>
              </a:solidFill>
              <a:cs typeface="MV Boli" panose="02000500030200090000" pitchFamily="2" charset="0"/>
            </a:endParaRPr>
          </a:p>
        </p:txBody>
      </p:sp>
      <p:pic>
        <p:nvPicPr>
          <p:cNvPr id="96" name="Image 95">
            <a:hlinkClick r:id="rId16" action="ppaction://hlinksldjump"/>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cxnSp>
        <p:nvCxnSpPr>
          <p:cNvPr id="97" name="Connecteur droit 96"/>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Organigramme : Connecteur page suivante 5"/>
          <p:cNvSpPr/>
          <p:nvPr/>
        </p:nvSpPr>
        <p:spPr>
          <a:xfrm>
            <a:off x="692901" y="1193438"/>
            <a:ext cx="129248" cy="124491"/>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2" name="Rectangle 41"/>
          <p:cNvSpPr/>
          <p:nvPr/>
        </p:nvSpPr>
        <p:spPr>
          <a:xfrm>
            <a:off x="4857749" y="3253423"/>
            <a:ext cx="6257926" cy="2240706"/>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47" name="Rectangle 46"/>
          <p:cNvSpPr/>
          <p:nvPr/>
        </p:nvSpPr>
        <p:spPr>
          <a:xfrm>
            <a:off x="4842825" y="3311326"/>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prstClr val="black"/>
                </a:solidFill>
              </a:rPr>
              <a:t>Thème :  PSG     	         Vous          </a:t>
            </a:r>
            <a:r>
              <a:rPr lang="fr-FR" sz="1100" b="1" i="1" dirty="0" smtClean="0">
                <a:solidFill>
                  <a:srgbClr val="00B050"/>
                </a:solidFill>
              </a:rPr>
              <a:t>25</a:t>
            </a:r>
            <a:r>
              <a:rPr lang="fr-FR" sz="1100" b="1" i="1" dirty="0" smtClean="0">
                <a:solidFill>
                  <a:prstClr val="black"/>
                </a:solidFill>
              </a:rPr>
              <a:t>    </a:t>
            </a:r>
            <a:r>
              <a:rPr lang="fr-FR" sz="1100" b="1" i="1" dirty="0" smtClean="0">
                <a:solidFill>
                  <a:prstClr val="black"/>
                </a:solidFill>
              </a:rPr>
              <a:t>-    </a:t>
            </a:r>
            <a:r>
              <a:rPr lang="fr-FR" sz="1100" b="1" i="1" dirty="0" smtClean="0">
                <a:solidFill>
                  <a:srgbClr val="FF0000"/>
                </a:solidFill>
              </a:rPr>
              <a:t>15</a:t>
            </a:r>
            <a:r>
              <a:rPr lang="fr-FR" sz="1100" b="1" i="1" dirty="0" smtClean="0">
                <a:solidFill>
                  <a:prstClr val="black"/>
                </a:solidFill>
              </a:rPr>
              <a:t>          </a:t>
            </a:r>
            <a:r>
              <a:rPr lang="fr-FR" sz="1100" b="1" i="1" dirty="0" smtClean="0">
                <a:solidFill>
                  <a:prstClr val="black"/>
                </a:solidFill>
              </a:rPr>
              <a:t>Diégo</a:t>
            </a:r>
            <a:endParaRPr lang="fr-FR" sz="1100" b="1" i="1" u="sng" dirty="0">
              <a:solidFill>
                <a:prstClr val="black"/>
              </a:solidFill>
            </a:endParaRPr>
          </a:p>
        </p:txBody>
      </p:sp>
      <p:pic>
        <p:nvPicPr>
          <p:cNvPr id="48" name="Imag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63984" y="3365212"/>
            <a:ext cx="230910" cy="233594"/>
          </a:xfrm>
          <a:prstGeom prst="rect">
            <a:avLst/>
          </a:prstGeom>
        </p:spPr>
      </p:pic>
      <p:pic>
        <p:nvPicPr>
          <p:cNvPr id="49" name="Image 4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284948" y="3357089"/>
            <a:ext cx="249839" cy="249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 name="Organigramme : Connecteur 64"/>
          <p:cNvSpPr/>
          <p:nvPr/>
        </p:nvSpPr>
        <p:spPr>
          <a:xfrm>
            <a:off x="766853" y="3370622"/>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sp>
        <p:nvSpPr>
          <p:cNvPr id="72" name="Organigramme : Connecteur 71"/>
          <p:cNvSpPr/>
          <p:nvPr/>
        </p:nvSpPr>
        <p:spPr>
          <a:xfrm>
            <a:off x="765579" y="2673348"/>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pic>
        <p:nvPicPr>
          <p:cNvPr id="101" name="Imag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279" y="3815558"/>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 name="Rectangle 102">
            <a:hlinkClick r:id="rId8" action="ppaction://hlinksldjump"/>
          </p:cNvPr>
          <p:cNvSpPr/>
          <p:nvPr/>
        </p:nvSpPr>
        <p:spPr>
          <a:xfrm>
            <a:off x="391955" y="3754869"/>
            <a:ext cx="1682148"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Maxime</a:t>
            </a:r>
            <a:endParaRPr lang="fr-FR" sz="1400" b="1" i="1" dirty="0">
              <a:solidFill>
                <a:prstClr val="black"/>
              </a:solidFill>
            </a:endParaRPr>
          </a:p>
        </p:txBody>
      </p:sp>
      <p:sp>
        <p:nvSpPr>
          <p:cNvPr id="104" name="Organigramme : Connecteur 103"/>
          <p:cNvSpPr/>
          <p:nvPr/>
        </p:nvSpPr>
        <p:spPr>
          <a:xfrm>
            <a:off x="765579" y="4056421"/>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5023" y="1185100"/>
            <a:ext cx="1014678" cy="1182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Rectangle 63"/>
          <p:cNvSpPr/>
          <p:nvPr/>
        </p:nvSpPr>
        <p:spPr>
          <a:xfrm>
            <a:off x="9233386" y="233104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prstClr val="white"/>
                </a:solidFill>
              </a:rPr>
              <a:t>Diego</a:t>
            </a:r>
            <a:endParaRPr lang="fr-FR" sz="2000" b="1" i="1" dirty="0">
              <a:solidFill>
                <a:prstClr val="white"/>
              </a:solidFill>
            </a:endParaRPr>
          </a:p>
        </p:txBody>
      </p:sp>
      <p:sp>
        <p:nvSpPr>
          <p:cNvPr id="94" name="Rectangle 93"/>
          <p:cNvSpPr/>
          <p:nvPr/>
        </p:nvSpPr>
        <p:spPr>
          <a:xfrm>
            <a:off x="7132112" y="1678292"/>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b="1" i="1" dirty="0" smtClean="0">
                <a:solidFill>
                  <a:srgbClr val="00B050"/>
                </a:solidFill>
              </a:rPr>
              <a:t>1</a:t>
            </a:r>
            <a:r>
              <a:rPr lang="fr-FR" sz="3200" b="1" i="1" dirty="0" smtClean="0">
                <a:solidFill>
                  <a:prstClr val="black"/>
                </a:solidFill>
              </a:rPr>
              <a:t>    </a:t>
            </a:r>
            <a:r>
              <a:rPr lang="fr-FR" sz="3200" b="1" i="1" dirty="0" smtClean="0">
                <a:solidFill>
                  <a:prstClr val="black"/>
                </a:solidFill>
              </a:rPr>
              <a:t>-    </a:t>
            </a:r>
            <a:r>
              <a:rPr lang="fr-FR" sz="3200" b="1" i="1" dirty="0" smtClean="0">
                <a:solidFill>
                  <a:srgbClr val="FF0000"/>
                </a:solidFill>
              </a:rPr>
              <a:t>0</a:t>
            </a:r>
            <a:r>
              <a:rPr lang="fr-FR" sz="3200" b="1" i="1" dirty="0" smtClean="0">
                <a:solidFill>
                  <a:prstClr val="black"/>
                </a:solidFill>
              </a:rPr>
              <a:t>          </a:t>
            </a:r>
            <a:endParaRPr lang="fr-FR" sz="3200" b="1" i="1" u="sng" dirty="0">
              <a:solidFill>
                <a:prstClr val="black"/>
              </a:solidFill>
            </a:endParaRPr>
          </a:p>
        </p:txBody>
      </p:sp>
      <p:sp>
        <p:nvSpPr>
          <p:cNvPr id="102" name="Rectangle à coins arrondis 101">
            <a:hlinkClick r:id="rId20" action="ppaction://hlinksldjump"/>
          </p:cNvPr>
          <p:cNvSpPr/>
          <p:nvPr/>
        </p:nvSpPr>
        <p:spPr>
          <a:xfrm>
            <a:off x="6876339" y="5592059"/>
            <a:ext cx="1533528" cy="5099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Jouer !</a:t>
            </a:r>
            <a:endParaRPr lang="fr-FR" dirty="0"/>
          </a:p>
        </p:txBody>
      </p:sp>
    </p:spTree>
    <p:extLst>
      <p:ext uri="{BB962C8B-B14F-4D97-AF65-F5344CB8AC3E}">
        <p14:creationId xmlns:p14="http://schemas.microsoft.com/office/powerpoint/2010/main" val="229473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05859" y="175046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prstClr val="white"/>
                </a:solidFill>
              </a:rPr>
              <a:t>ELDI</a:t>
            </a:r>
          </a:p>
        </p:txBody>
      </p:sp>
      <p:sp>
        <p:nvSpPr>
          <p:cNvPr id="37" name="Triangle isocèle 36"/>
          <p:cNvSpPr/>
          <p:nvPr/>
        </p:nvSpPr>
        <p:spPr>
          <a:xfrm rot="5400000">
            <a:off x="3002080" y="2062069"/>
            <a:ext cx="84207"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38" name="Rectangle 37"/>
          <p:cNvSpPr/>
          <p:nvPr/>
        </p:nvSpPr>
        <p:spPr>
          <a:xfrm>
            <a:off x="6580549" y="329917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prstClr val="white"/>
                </a:solidFill>
              </a:rPr>
              <a:t>ELDI</a:t>
            </a:r>
          </a:p>
        </p:txBody>
      </p:sp>
      <p:sp>
        <p:nvSpPr>
          <p:cNvPr id="55" name="Rectangle 54"/>
          <p:cNvSpPr/>
          <p:nvPr/>
        </p:nvSpPr>
        <p:spPr>
          <a:xfrm>
            <a:off x="-2" y="-47626"/>
            <a:ext cx="12192001" cy="69056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75" name="Imag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1836"/>
            <a:ext cx="12191999" cy="6909835"/>
          </a:xfrm>
          <a:prstGeom prst="rect">
            <a:avLst/>
          </a:prstGeom>
        </p:spPr>
      </p:pic>
      <p:sp>
        <p:nvSpPr>
          <p:cNvPr id="76" name="Rectangle 75"/>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AD47">
                  <a:lumMod val="40000"/>
                  <a:lumOff val="60000"/>
                </a:srgbClr>
              </a:solidFill>
            </a:endParaRPr>
          </a:p>
        </p:txBody>
      </p:sp>
      <p:cxnSp>
        <p:nvCxnSpPr>
          <p:cNvPr id="77" name="Connecteur droit 7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prstClr val="white"/>
                </a:solidFill>
                <a:effectLst>
                  <a:outerShdw blurRad="38100" dist="38100" dir="2700000" algn="tl">
                    <a:srgbClr val="000000">
                      <a:alpha val="43137"/>
                    </a:srgbClr>
                  </a:outerShdw>
                </a:effectLst>
              </a:rPr>
              <a:t>2016 © Find My Name Game. All right reserved.</a:t>
            </a:r>
          </a:p>
          <a:p>
            <a:pPr algn="ctr"/>
            <a:r>
              <a:rPr lang="en-US" sz="1000" b="1" dirty="0">
                <a:solidFill>
                  <a:prstClr val="white"/>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prstClr val="white"/>
                </a:solidFill>
                <a:effectLst>
                  <a:outerShdw blurRad="38100" dist="38100" dir="2700000" algn="tl">
                    <a:srgbClr val="000000">
                      <a:alpha val="43137"/>
                    </a:srgbClr>
                  </a:outerShdw>
                </a:effectLst>
                <a:cs typeface="MV Boli" panose="02000500030200090000" pitchFamily="2" charset="0"/>
              </a:rPr>
              <a:t>--------------------------------</a:t>
            </a:r>
            <a:endParaRPr lang="fr-FR" sz="1000" b="1" dirty="0">
              <a:solidFill>
                <a:prstClr val="white"/>
              </a:solidFill>
              <a:effectLst>
                <a:outerShdw blurRad="38100" dist="38100" dir="2700000" algn="tl">
                  <a:srgbClr val="000000">
                    <a:alpha val="43137"/>
                  </a:srgbClr>
                </a:outerShdw>
              </a:effectLst>
              <a:cs typeface="MV Boli" panose="02000500030200090000" pitchFamily="2" charset="0"/>
            </a:endParaRPr>
          </a:p>
        </p:txBody>
      </p:sp>
      <p:pic>
        <p:nvPicPr>
          <p:cNvPr id="79" name="Imag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977" y="1190544"/>
            <a:ext cx="925230" cy="1177250"/>
          </a:xfrm>
          <a:prstGeom prst="rect">
            <a:avLst/>
          </a:prstGeom>
        </p:spPr>
      </p:pic>
      <p:sp>
        <p:nvSpPr>
          <p:cNvPr id="80" name="Rectangle 79"/>
          <p:cNvSpPr/>
          <p:nvPr/>
        </p:nvSpPr>
        <p:spPr>
          <a:xfrm>
            <a:off x="4536170" y="23489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prstClr val="white"/>
                </a:solidFill>
              </a:rPr>
              <a:t>Florian</a:t>
            </a:r>
            <a:endParaRPr lang="fr-FR" sz="2000" b="1" i="1" dirty="0">
              <a:solidFill>
                <a:prstClr val="white"/>
              </a:solidFill>
            </a:endParaRPr>
          </a:p>
        </p:txBody>
      </p:sp>
      <p:pic>
        <p:nvPicPr>
          <p:cNvPr id="81" name="Imag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254" y="5743544"/>
            <a:ext cx="322580" cy="322580"/>
          </a:xfrm>
          <a:prstGeom prst="rect">
            <a:avLst/>
          </a:prstGeom>
        </p:spPr>
      </p:pic>
      <p:sp>
        <p:nvSpPr>
          <p:cNvPr id="82" name="Rectangle 81"/>
          <p:cNvSpPr/>
          <p:nvPr/>
        </p:nvSpPr>
        <p:spPr>
          <a:xfrm>
            <a:off x="609599" y="556941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prstClr val="black"/>
                </a:solidFill>
              </a:rPr>
              <a:t>Ajouter un ami</a:t>
            </a:r>
          </a:p>
        </p:txBody>
      </p:sp>
      <p:cxnSp>
        <p:nvCxnSpPr>
          <p:cNvPr id="83" name="Connecteur droit 82"/>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pic>
        <p:nvPicPr>
          <p:cNvPr id="84" name="Imag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917" y="25003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5" name="Imag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8892" y="1429745"/>
            <a:ext cx="442174" cy="459864"/>
          </a:xfrm>
          <a:prstGeom prst="rect">
            <a:avLst/>
          </a:prstGeom>
        </p:spPr>
      </p:pic>
      <p:sp>
        <p:nvSpPr>
          <p:cNvPr id="86" name="Rectangle 85"/>
          <p:cNvSpPr/>
          <p:nvPr/>
        </p:nvSpPr>
        <p:spPr>
          <a:xfrm>
            <a:off x="88830" y="13248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Florian</a:t>
            </a:r>
            <a:endParaRPr lang="fr-FR" sz="1400" b="1" i="1" dirty="0">
              <a:solidFill>
                <a:prstClr val="black"/>
              </a:solidFill>
            </a:endParaRPr>
          </a:p>
        </p:txBody>
      </p:sp>
      <p:sp>
        <p:nvSpPr>
          <p:cNvPr id="87" name="Triangle isocèle 86"/>
          <p:cNvSpPr/>
          <p:nvPr/>
        </p:nvSpPr>
        <p:spPr>
          <a:xfrm rot="5400000">
            <a:off x="2874168" y="4020919"/>
            <a:ext cx="84207"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88" name="Imag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85" y="1930610"/>
            <a:ext cx="3174207" cy="673317"/>
          </a:xfrm>
          <a:prstGeom prst="rect">
            <a:avLst/>
          </a:prstGeom>
        </p:spPr>
      </p:pic>
      <p:sp>
        <p:nvSpPr>
          <p:cNvPr id="89" name="Rectangle 88"/>
          <p:cNvSpPr/>
          <p:nvPr/>
        </p:nvSpPr>
        <p:spPr>
          <a:xfrm>
            <a:off x="360218" y="2069757"/>
            <a:ext cx="1457970" cy="19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prstClr val="white">
                    <a:lumMod val="65000"/>
                  </a:prstClr>
                </a:solidFill>
              </a:rPr>
              <a:t>Rechercher un ami</a:t>
            </a:r>
          </a:p>
        </p:txBody>
      </p:sp>
      <p:pic>
        <p:nvPicPr>
          <p:cNvPr id="90" name="Image 8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2917" y="31808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1" name="Rectangle 90"/>
          <p:cNvSpPr/>
          <p:nvPr/>
        </p:nvSpPr>
        <p:spPr>
          <a:xfrm>
            <a:off x="88829" y="2375849"/>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Diégo</a:t>
            </a:r>
            <a:endParaRPr lang="fr-FR" sz="1400" b="1" i="1" dirty="0">
              <a:solidFill>
                <a:prstClr val="black"/>
              </a:solidFill>
            </a:endParaRPr>
          </a:p>
        </p:txBody>
      </p:sp>
      <p:sp>
        <p:nvSpPr>
          <p:cNvPr id="92" name="Rectangle 91">
            <a:hlinkClick r:id="rId8" action="ppaction://hlinksldjump"/>
          </p:cNvPr>
          <p:cNvSpPr/>
          <p:nvPr/>
        </p:nvSpPr>
        <p:spPr>
          <a:xfrm>
            <a:off x="40227" y="3072415"/>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Yani</a:t>
            </a:r>
            <a:endParaRPr lang="fr-FR" sz="1400" b="1" i="1" dirty="0">
              <a:solidFill>
                <a:prstClr val="black"/>
              </a:solidFill>
            </a:endParaRPr>
          </a:p>
        </p:txBody>
      </p:sp>
      <p:sp>
        <p:nvSpPr>
          <p:cNvPr id="2" name="Rectangle 1"/>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 name="Ellipse 2"/>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33" name="Imag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755" y="922262"/>
            <a:ext cx="1552562" cy="269378"/>
          </a:xfrm>
          <a:prstGeom prst="rect">
            <a:avLst/>
          </a:prstGeom>
        </p:spPr>
      </p:pic>
      <p:pic>
        <p:nvPicPr>
          <p:cNvPr id="98" name="Image 97">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47979" y="921166"/>
            <a:ext cx="1519064" cy="269378"/>
          </a:xfrm>
          <a:prstGeom prst="rect">
            <a:avLst/>
          </a:prstGeom>
        </p:spPr>
      </p:pic>
      <p:sp>
        <p:nvSpPr>
          <p:cNvPr id="99" name="Rectangle 98"/>
          <p:cNvSpPr/>
          <p:nvPr/>
        </p:nvSpPr>
        <p:spPr>
          <a:xfrm>
            <a:off x="272279" y="836943"/>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prstClr val="black"/>
                </a:solidFill>
                <a:effectLst>
                  <a:outerShdw blurRad="38100" dist="38100" dir="2700000" algn="tl">
                    <a:srgbClr val="000000">
                      <a:alpha val="43137"/>
                    </a:srgbClr>
                  </a:outerShdw>
                </a:effectLst>
              </a:rPr>
              <a:t>Ami</a:t>
            </a:r>
            <a:endParaRPr lang="fr-FR" sz="1200" b="1" i="1" dirty="0">
              <a:solidFill>
                <a:prstClr val="black"/>
              </a:solidFill>
              <a:effectLst>
                <a:outerShdw blurRad="38100" dist="38100" dir="2700000" algn="tl">
                  <a:srgbClr val="000000">
                    <a:alpha val="43137"/>
                  </a:srgbClr>
                </a:outerShdw>
              </a:effectLst>
            </a:endParaRPr>
          </a:p>
        </p:txBody>
      </p:sp>
      <p:sp>
        <p:nvSpPr>
          <p:cNvPr id="100" name="Rectangle 99"/>
          <p:cNvSpPr/>
          <p:nvPr/>
        </p:nvSpPr>
        <p:spPr>
          <a:xfrm>
            <a:off x="1822264" y="845739"/>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prstClr val="black"/>
                </a:solidFill>
                <a:effectLst>
                  <a:outerShdw blurRad="38100" dist="38100" dir="2700000" algn="tl">
                    <a:srgbClr val="000000">
                      <a:alpha val="43137"/>
                    </a:srgbClr>
                  </a:outerShdw>
                </a:effectLst>
              </a:rPr>
              <a:t>Online</a:t>
            </a:r>
            <a:endParaRPr lang="fr-FR" sz="1200" b="1" i="1" dirty="0">
              <a:solidFill>
                <a:prstClr val="black"/>
              </a:solidFill>
              <a:effectLst>
                <a:outerShdw blurRad="38100" dist="38100" dir="2700000" algn="tl">
                  <a:srgbClr val="000000">
                    <a:alpha val="43137"/>
                  </a:srgbClr>
                </a:outerShdw>
              </a:effectLst>
            </a:endParaRPr>
          </a:p>
        </p:txBody>
      </p:sp>
      <p:sp>
        <p:nvSpPr>
          <p:cNvPr id="69" name="Rectangle 68"/>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6" name="Hexagone 65">
            <a:hlinkClick r:id="rId1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67" name="Image 66">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68" name="Connecteur droit 67"/>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riangle isocèle 69"/>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71" name="Connecteur droit 70"/>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a:hlinkClick r:id="rId1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prstClr val="white"/>
                </a:solidFill>
                <a:cs typeface="MV Boli" panose="02000500030200090000" pitchFamily="2" charset="0"/>
              </a:rPr>
              <a:t>F</a:t>
            </a:r>
            <a:r>
              <a:rPr lang="fr-FR" sz="1400" b="1" i="1" dirty="0">
                <a:solidFill>
                  <a:prstClr val="white"/>
                </a:solidFill>
                <a:cs typeface="MV Boli" panose="02000500030200090000" pitchFamily="2" charset="0"/>
              </a:rPr>
              <a:t>IND </a:t>
            </a:r>
            <a:r>
              <a:rPr lang="fr-FR" b="1" i="1" dirty="0">
                <a:solidFill>
                  <a:prstClr val="white"/>
                </a:solidFill>
                <a:cs typeface="MV Boli" panose="02000500030200090000" pitchFamily="2" charset="0"/>
              </a:rPr>
              <a:t>M</a:t>
            </a:r>
            <a:r>
              <a:rPr lang="fr-FR" sz="1400" b="1" i="1" dirty="0">
                <a:solidFill>
                  <a:prstClr val="white"/>
                </a:solidFill>
                <a:cs typeface="MV Boli" panose="02000500030200090000" pitchFamily="2" charset="0"/>
              </a:rPr>
              <a:t>Y </a:t>
            </a:r>
            <a:r>
              <a:rPr lang="fr-FR" b="1" i="1" dirty="0">
                <a:solidFill>
                  <a:prstClr val="white"/>
                </a:solidFill>
                <a:cs typeface="MV Boli" panose="02000500030200090000" pitchFamily="2" charset="0"/>
              </a:rPr>
              <a:t>N</a:t>
            </a:r>
            <a:r>
              <a:rPr lang="fr-FR" sz="1400" b="1" i="1" dirty="0">
                <a:solidFill>
                  <a:prstClr val="white"/>
                </a:solidFill>
                <a:cs typeface="MV Boli" panose="02000500030200090000" pitchFamily="2" charset="0"/>
              </a:rPr>
              <a:t>AME</a:t>
            </a:r>
            <a:endParaRPr lang="fr-FR" b="1" i="1" dirty="0">
              <a:solidFill>
                <a:prstClr val="white"/>
              </a:solidFill>
              <a:cs typeface="MV Boli" panose="02000500030200090000" pitchFamily="2" charset="0"/>
            </a:endParaRPr>
          </a:p>
        </p:txBody>
      </p:sp>
      <p:pic>
        <p:nvPicPr>
          <p:cNvPr id="93" name="Image 92">
            <a:hlinkClick r:id="rId1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95" name="Rectangle 94">
            <a:hlinkClick r:id="rId1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prstClr val="white"/>
                </a:solidFill>
                <a:cs typeface="MV Boli" panose="02000500030200090000" pitchFamily="2" charset="0"/>
              </a:rPr>
              <a:t>Bonjour </a:t>
            </a:r>
            <a:r>
              <a:rPr lang="fr-FR" sz="1400" b="1" i="1" dirty="0" smtClean="0">
                <a:solidFill>
                  <a:prstClr val="white"/>
                </a:solidFill>
                <a:cs typeface="MV Boli" panose="02000500030200090000" pitchFamily="2" charset="0"/>
              </a:rPr>
              <a:t>Florian</a:t>
            </a:r>
            <a:endParaRPr lang="fr-FR" sz="1400" b="1" i="1" dirty="0">
              <a:solidFill>
                <a:prstClr val="white"/>
              </a:solidFill>
              <a:cs typeface="MV Boli" panose="02000500030200090000" pitchFamily="2" charset="0"/>
            </a:endParaRPr>
          </a:p>
        </p:txBody>
      </p:sp>
      <p:pic>
        <p:nvPicPr>
          <p:cNvPr id="96" name="Image 95">
            <a:hlinkClick r:id="rId16" action="ppaction://hlinksldjump"/>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cxnSp>
        <p:nvCxnSpPr>
          <p:cNvPr id="97" name="Connecteur droit 96"/>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Organigramme : Connecteur page suivante 5"/>
          <p:cNvSpPr/>
          <p:nvPr/>
        </p:nvSpPr>
        <p:spPr>
          <a:xfrm>
            <a:off x="692901" y="1193438"/>
            <a:ext cx="129248" cy="124491"/>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2" name="Rectangle 41"/>
          <p:cNvSpPr/>
          <p:nvPr/>
        </p:nvSpPr>
        <p:spPr>
          <a:xfrm>
            <a:off x="4857749" y="3253423"/>
            <a:ext cx="6257926" cy="2240706"/>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47" name="Rectangle 46"/>
          <p:cNvSpPr/>
          <p:nvPr/>
        </p:nvSpPr>
        <p:spPr>
          <a:xfrm>
            <a:off x="4842825" y="3311326"/>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prstClr val="black"/>
                </a:solidFill>
              </a:rPr>
              <a:t>Thème :  PSG     	         Vous          </a:t>
            </a:r>
            <a:r>
              <a:rPr lang="fr-FR" sz="1100" b="1" i="1" dirty="0" smtClean="0">
                <a:solidFill>
                  <a:srgbClr val="00B050"/>
                </a:solidFill>
              </a:rPr>
              <a:t>25</a:t>
            </a:r>
            <a:r>
              <a:rPr lang="fr-FR" sz="1100" b="1" i="1" dirty="0" smtClean="0">
                <a:solidFill>
                  <a:prstClr val="black"/>
                </a:solidFill>
              </a:rPr>
              <a:t>    </a:t>
            </a:r>
            <a:r>
              <a:rPr lang="fr-FR" sz="1100" b="1" i="1" dirty="0" smtClean="0">
                <a:solidFill>
                  <a:prstClr val="black"/>
                </a:solidFill>
              </a:rPr>
              <a:t>-    </a:t>
            </a:r>
            <a:r>
              <a:rPr lang="fr-FR" sz="1100" b="1" i="1" dirty="0" smtClean="0">
                <a:solidFill>
                  <a:srgbClr val="FF0000"/>
                </a:solidFill>
              </a:rPr>
              <a:t>15</a:t>
            </a:r>
            <a:r>
              <a:rPr lang="fr-FR" sz="1100" b="1" i="1" dirty="0" smtClean="0">
                <a:solidFill>
                  <a:prstClr val="black"/>
                </a:solidFill>
              </a:rPr>
              <a:t>          </a:t>
            </a:r>
            <a:r>
              <a:rPr lang="fr-FR" sz="1100" b="1" i="1" dirty="0" err="1" smtClean="0">
                <a:solidFill>
                  <a:prstClr val="black"/>
                </a:solidFill>
              </a:rPr>
              <a:t>Yani</a:t>
            </a:r>
            <a:endParaRPr lang="fr-FR" sz="1100" b="1" i="1" u="sng" dirty="0">
              <a:solidFill>
                <a:prstClr val="black"/>
              </a:solidFill>
            </a:endParaRPr>
          </a:p>
        </p:txBody>
      </p:sp>
      <p:pic>
        <p:nvPicPr>
          <p:cNvPr id="48" name="Imag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63984" y="3365212"/>
            <a:ext cx="230910" cy="233594"/>
          </a:xfrm>
          <a:prstGeom prst="rect">
            <a:avLst/>
          </a:prstGeom>
        </p:spPr>
      </p:pic>
      <p:sp>
        <p:nvSpPr>
          <p:cNvPr id="65" name="Organigramme : Connecteur 64"/>
          <p:cNvSpPr/>
          <p:nvPr/>
        </p:nvSpPr>
        <p:spPr>
          <a:xfrm>
            <a:off x="766853" y="3370622"/>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sp>
        <p:nvSpPr>
          <p:cNvPr id="72" name="Organigramme : Connecteur 71"/>
          <p:cNvSpPr/>
          <p:nvPr/>
        </p:nvSpPr>
        <p:spPr>
          <a:xfrm>
            <a:off x="765579" y="2673348"/>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pic>
        <p:nvPicPr>
          <p:cNvPr id="101" name="Imag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279" y="3815558"/>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 name="Rectangle 102">
            <a:hlinkClick r:id="rId8" action="ppaction://hlinksldjump"/>
          </p:cNvPr>
          <p:cNvSpPr/>
          <p:nvPr/>
        </p:nvSpPr>
        <p:spPr>
          <a:xfrm>
            <a:off x="391955" y="3754869"/>
            <a:ext cx="1682148"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prstClr val="black"/>
                </a:solidFill>
              </a:rPr>
              <a:t>Maxime</a:t>
            </a:r>
            <a:endParaRPr lang="fr-FR" sz="1400" b="1" i="1" dirty="0">
              <a:solidFill>
                <a:prstClr val="black"/>
              </a:solidFill>
            </a:endParaRPr>
          </a:p>
        </p:txBody>
      </p:sp>
      <p:sp>
        <p:nvSpPr>
          <p:cNvPr id="104" name="Organigramme : Connecteur 103"/>
          <p:cNvSpPr/>
          <p:nvPr/>
        </p:nvSpPr>
        <p:spPr>
          <a:xfrm>
            <a:off x="765579" y="4056421"/>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prstClr val="white"/>
              </a:solidFill>
            </a:endParaRPr>
          </a:p>
        </p:txBody>
      </p:sp>
      <p:sp>
        <p:nvSpPr>
          <p:cNvPr id="64" name="Rectangle 63"/>
          <p:cNvSpPr/>
          <p:nvPr/>
        </p:nvSpPr>
        <p:spPr>
          <a:xfrm>
            <a:off x="9233386" y="233104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err="1" smtClean="0">
                <a:solidFill>
                  <a:prstClr val="white"/>
                </a:solidFill>
              </a:rPr>
              <a:t>Yani</a:t>
            </a:r>
            <a:endParaRPr lang="fr-FR" sz="2000" b="1" i="1" dirty="0">
              <a:solidFill>
                <a:prstClr val="white"/>
              </a:solidFill>
            </a:endParaRPr>
          </a:p>
        </p:txBody>
      </p:sp>
      <p:sp>
        <p:nvSpPr>
          <p:cNvPr id="94" name="Rectangle 93"/>
          <p:cNvSpPr/>
          <p:nvPr/>
        </p:nvSpPr>
        <p:spPr>
          <a:xfrm>
            <a:off x="7132112" y="1678292"/>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b="1" i="1" dirty="0">
                <a:solidFill>
                  <a:srgbClr val="00B050"/>
                </a:solidFill>
              </a:rPr>
              <a:t>3</a:t>
            </a:r>
            <a:r>
              <a:rPr lang="fr-FR" sz="3200" b="1" i="1" dirty="0" smtClean="0">
                <a:solidFill>
                  <a:prstClr val="black"/>
                </a:solidFill>
              </a:rPr>
              <a:t>    </a:t>
            </a:r>
            <a:r>
              <a:rPr lang="fr-FR" sz="3200" b="1" i="1" dirty="0" smtClean="0">
                <a:solidFill>
                  <a:prstClr val="black"/>
                </a:solidFill>
              </a:rPr>
              <a:t>-    </a:t>
            </a:r>
            <a:r>
              <a:rPr lang="fr-FR" sz="3200" b="1" i="1" dirty="0" smtClean="0">
                <a:solidFill>
                  <a:srgbClr val="FF0000"/>
                </a:solidFill>
              </a:rPr>
              <a:t>1</a:t>
            </a:r>
            <a:r>
              <a:rPr lang="fr-FR" sz="3200" b="1" i="1" dirty="0" smtClean="0">
                <a:solidFill>
                  <a:prstClr val="black"/>
                </a:solidFill>
              </a:rPr>
              <a:t>          </a:t>
            </a:r>
            <a:endParaRPr lang="fr-FR" sz="3200" b="1" i="1" u="sng" dirty="0">
              <a:solidFill>
                <a:prstClr val="black"/>
              </a:solidFill>
            </a:endParaRPr>
          </a:p>
        </p:txBody>
      </p:sp>
      <p:pic>
        <p:nvPicPr>
          <p:cNvPr id="57" name="Image 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836655" y="1190544"/>
            <a:ext cx="891411" cy="1158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8" name="Image 5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94783" y="3365212"/>
            <a:ext cx="167091" cy="217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9" name="Rectangle 58"/>
          <p:cNvSpPr/>
          <p:nvPr/>
        </p:nvSpPr>
        <p:spPr>
          <a:xfrm>
            <a:off x="4842824" y="3618989"/>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prstClr val="black"/>
                </a:solidFill>
              </a:rPr>
              <a:t>Thème :  OL		         Vous          </a:t>
            </a:r>
            <a:r>
              <a:rPr lang="fr-FR" sz="1100" b="1" i="1" dirty="0" smtClean="0">
                <a:solidFill>
                  <a:srgbClr val="C00000"/>
                </a:solidFill>
              </a:rPr>
              <a:t>10</a:t>
            </a:r>
            <a:r>
              <a:rPr lang="fr-FR" sz="1100" b="1" i="1" dirty="0" smtClean="0">
                <a:solidFill>
                  <a:prstClr val="black"/>
                </a:solidFill>
              </a:rPr>
              <a:t>    </a:t>
            </a:r>
            <a:r>
              <a:rPr lang="fr-FR" sz="1100" b="1" i="1" dirty="0" smtClean="0">
                <a:solidFill>
                  <a:prstClr val="black"/>
                </a:solidFill>
              </a:rPr>
              <a:t>-    </a:t>
            </a:r>
            <a:r>
              <a:rPr lang="fr-FR" sz="1100" b="1" i="1" dirty="0" smtClean="0">
                <a:solidFill>
                  <a:srgbClr val="00B050"/>
                </a:solidFill>
              </a:rPr>
              <a:t>15</a:t>
            </a:r>
            <a:r>
              <a:rPr lang="fr-FR" sz="1100" b="1" i="1" dirty="0" smtClean="0">
                <a:solidFill>
                  <a:prstClr val="black"/>
                </a:solidFill>
              </a:rPr>
              <a:t>          </a:t>
            </a:r>
            <a:r>
              <a:rPr lang="fr-FR" sz="1100" b="1" i="1" dirty="0" err="1" smtClean="0">
                <a:solidFill>
                  <a:prstClr val="black"/>
                </a:solidFill>
              </a:rPr>
              <a:t>Yani</a:t>
            </a:r>
            <a:endParaRPr lang="fr-FR" sz="1100" b="1" i="1" u="sng" dirty="0">
              <a:solidFill>
                <a:prstClr val="black"/>
              </a:solidFill>
            </a:endParaRPr>
          </a:p>
        </p:txBody>
      </p:sp>
      <p:sp>
        <p:nvSpPr>
          <p:cNvPr id="60" name="Rectangle 59"/>
          <p:cNvSpPr/>
          <p:nvPr/>
        </p:nvSpPr>
        <p:spPr>
          <a:xfrm>
            <a:off x="4857748" y="3996871"/>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prstClr val="black"/>
                </a:solidFill>
              </a:rPr>
              <a:t>Thème :  Real	         Vous         </a:t>
            </a:r>
            <a:r>
              <a:rPr lang="fr-FR" sz="1100" b="1" i="1" dirty="0" smtClean="0">
                <a:solidFill>
                  <a:srgbClr val="00B050"/>
                </a:solidFill>
              </a:rPr>
              <a:t> 20    </a:t>
            </a:r>
            <a:r>
              <a:rPr lang="fr-FR" sz="1100" b="1" i="1" dirty="0" smtClean="0">
                <a:solidFill>
                  <a:prstClr val="black"/>
                </a:solidFill>
              </a:rPr>
              <a:t>-    </a:t>
            </a:r>
            <a:r>
              <a:rPr lang="fr-FR" sz="1100" b="1" i="1" dirty="0" smtClean="0">
                <a:solidFill>
                  <a:srgbClr val="C00000"/>
                </a:solidFill>
              </a:rPr>
              <a:t>15</a:t>
            </a:r>
            <a:r>
              <a:rPr lang="fr-FR" sz="1100" b="1" i="1" dirty="0" smtClean="0">
                <a:solidFill>
                  <a:prstClr val="black"/>
                </a:solidFill>
              </a:rPr>
              <a:t>          </a:t>
            </a:r>
            <a:r>
              <a:rPr lang="fr-FR" sz="1100" b="1" i="1" dirty="0" err="1" smtClean="0">
                <a:solidFill>
                  <a:prstClr val="black"/>
                </a:solidFill>
              </a:rPr>
              <a:t>Yani</a:t>
            </a:r>
            <a:endParaRPr lang="fr-FR" sz="1100" b="1" i="1" u="sng" dirty="0">
              <a:solidFill>
                <a:prstClr val="black"/>
              </a:solidFill>
            </a:endParaRPr>
          </a:p>
        </p:txBody>
      </p:sp>
      <p:sp>
        <p:nvSpPr>
          <p:cNvPr id="62" name="Rectangle 61"/>
          <p:cNvSpPr/>
          <p:nvPr/>
        </p:nvSpPr>
        <p:spPr>
          <a:xfrm>
            <a:off x="4857748" y="4351836"/>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prstClr val="black"/>
                </a:solidFill>
              </a:rPr>
              <a:t>Thème :  Fruit	         Vous          </a:t>
            </a:r>
            <a:r>
              <a:rPr lang="fr-FR" sz="1100" b="1" i="1" dirty="0" smtClean="0">
                <a:solidFill>
                  <a:srgbClr val="00B050"/>
                </a:solidFill>
              </a:rPr>
              <a:t>45</a:t>
            </a:r>
            <a:r>
              <a:rPr lang="fr-FR" sz="1100" b="1" i="1" dirty="0" smtClean="0">
                <a:solidFill>
                  <a:prstClr val="black"/>
                </a:solidFill>
              </a:rPr>
              <a:t>    </a:t>
            </a:r>
            <a:r>
              <a:rPr lang="fr-FR" sz="1100" b="1" i="1" dirty="0" smtClean="0">
                <a:solidFill>
                  <a:prstClr val="black"/>
                </a:solidFill>
              </a:rPr>
              <a:t>-    </a:t>
            </a:r>
            <a:r>
              <a:rPr lang="fr-FR" sz="1100" b="1" i="1" dirty="0" smtClean="0">
                <a:solidFill>
                  <a:srgbClr val="C00000"/>
                </a:solidFill>
              </a:rPr>
              <a:t>15</a:t>
            </a:r>
            <a:r>
              <a:rPr lang="fr-FR" sz="1100" b="1" i="1" dirty="0" smtClean="0">
                <a:solidFill>
                  <a:prstClr val="black"/>
                </a:solidFill>
              </a:rPr>
              <a:t>          </a:t>
            </a:r>
            <a:r>
              <a:rPr lang="fr-FR" sz="1100" b="1" i="1" dirty="0" err="1" smtClean="0">
                <a:solidFill>
                  <a:prstClr val="black"/>
                </a:solidFill>
              </a:rPr>
              <a:t>Yani</a:t>
            </a:r>
            <a:endParaRPr lang="fr-FR" sz="1100" b="1" i="1" u="sng" dirty="0">
              <a:solidFill>
                <a:prstClr val="black"/>
              </a:solidFill>
            </a:endParaRPr>
          </a:p>
        </p:txBody>
      </p:sp>
      <p:pic>
        <p:nvPicPr>
          <p:cNvPr id="63" name="Image 6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68819" y="3715282"/>
            <a:ext cx="230910" cy="233594"/>
          </a:xfrm>
          <a:prstGeom prst="rect">
            <a:avLst/>
          </a:prstGeom>
        </p:spPr>
      </p:pic>
      <p:pic>
        <p:nvPicPr>
          <p:cNvPr id="74" name="Image 7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63984" y="4094065"/>
            <a:ext cx="230910" cy="233594"/>
          </a:xfrm>
          <a:prstGeom prst="rect">
            <a:avLst/>
          </a:prstGeom>
        </p:spPr>
      </p:pic>
      <p:pic>
        <p:nvPicPr>
          <p:cNvPr id="105" name="Image 10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68015" y="4444852"/>
            <a:ext cx="230910" cy="233594"/>
          </a:xfrm>
          <a:prstGeom prst="rect">
            <a:avLst/>
          </a:prstGeom>
        </p:spPr>
      </p:pic>
      <p:pic>
        <p:nvPicPr>
          <p:cNvPr id="106" name="Image 10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04453" y="3700710"/>
            <a:ext cx="167091" cy="217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7" name="Image 10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04453" y="4052963"/>
            <a:ext cx="167091" cy="217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8" name="Image 10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94782" y="4406568"/>
            <a:ext cx="167091" cy="217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021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 y="-47625"/>
            <a:ext cx="1219200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Imag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1836"/>
            <a:ext cx="12191999" cy="6909836"/>
          </a:xfrm>
          <a:prstGeom prst="rect">
            <a:avLst/>
          </a:prstGeom>
        </p:spPr>
      </p:pic>
      <p:pic>
        <p:nvPicPr>
          <p:cNvPr id="34" name="Imag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800" y="2308108"/>
            <a:ext cx="3689468" cy="2826271"/>
          </a:xfrm>
          <a:prstGeom prst="rect">
            <a:avLst/>
          </a:prstGeom>
        </p:spPr>
      </p:pic>
      <p:sp>
        <p:nvSpPr>
          <p:cNvPr id="37" name="Rectangle 36"/>
          <p:cNvSpPr/>
          <p:nvPr/>
        </p:nvSpPr>
        <p:spPr>
          <a:xfrm>
            <a:off x="6505576" y="2428723"/>
            <a:ext cx="3412147" cy="19498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653" y="2962351"/>
            <a:ext cx="2192539" cy="2187980"/>
          </a:xfrm>
          <a:prstGeom prst="rect">
            <a:avLst/>
          </a:prstGeom>
        </p:spPr>
      </p:pic>
      <p:sp>
        <p:nvSpPr>
          <p:cNvPr id="38" name="Rectangle 37"/>
          <p:cNvSpPr/>
          <p:nvPr/>
        </p:nvSpPr>
        <p:spPr>
          <a:xfrm>
            <a:off x="5943600" y="3197225"/>
            <a:ext cx="1298575" cy="17240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4532" y="3473451"/>
            <a:ext cx="1810238" cy="1810238"/>
          </a:xfrm>
          <a:prstGeom prst="rect">
            <a:avLst/>
          </a:prstGeom>
        </p:spPr>
      </p:pic>
      <p:sp>
        <p:nvSpPr>
          <p:cNvPr id="40" name="Rectangle 39"/>
          <p:cNvSpPr/>
          <p:nvPr/>
        </p:nvSpPr>
        <p:spPr>
          <a:xfrm>
            <a:off x="1287838" y="1419629"/>
            <a:ext cx="3791123" cy="3714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gency FB" panose="020B0503020202020204" pitchFamily="34" charset="0"/>
                <a:cs typeface="MV Boli" panose="02000500030200090000" pitchFamily="2" charset="0"/>
              </a:rPr>
              <a:t>Il est temps de venir vous amuser avec vos amis.</a:t>
            </a:r>
          </a:p>
          <a:p>
            <a:pPr algn="just"/>
            <a:endParaRPr lang="fr-FR" sz="2800" b="1" dirty="0">
              <a:solidFill>
                <a:schemeClr val="bg1"/>
              </a:solidFill>
              <a:latin typeface="Agency FB" panose="020B0503020202020204" pitchFamily="34" charset="0"/>
              <a:cs typeface="MV Boli" panose="02000500030200090000" pitchFamily="2" charset="0"/>
            </a:endParaRPr>
          </a:p>
          <a:p>
            <a:pPr algn="just"/>
            <a:r>
              <a:rPr lang="fr-FR" dirty="0">
                <a:solidFill>
                  <a:schemeClr val="bg1"/>
                </a:solidFill>
                <a:latin typeface="Agency FB" panose="020B0503020202020204" pitchFamily="34" charset="0"/>
                <a:cs typeface="MV Boli" panose="02000500030200090000" pitchFamily="2" charset="0"/>
              </a:rPr>
              <a:t>Venez défier vos amis dans ce jeu de connaissance. Pour gagner, il suffit simplement de donner plus de réponse que son adversaire.</a:t>
            </a:r>
          </a:p>
        </p:txBody>
      </p:sp>
      <p:sp>
        <p:nvSpPr>
          <p:cNvPr id="41" name="Organigramme : Terminateur 40">
            <a:hlinkClick r:id="rId7" action="ppaction://hlinksldjump"/>
          </p:cNvPr>
          <p:cNvSpPr/>
          <p:nvPr/>
        </p:nvSpPr>
        <p:spPr>
          <a:xfrm>
            <a:off x="2392973" y="4855402"/>
            <a:ext cx="1581149" cy="428287"/>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Rejoignez-nous</a:t>
            </a:r>
          </a:p>
        </p:txBody>
      </p:sp>
      <p:sp>
        <p:nvSpPr>
          <p:cNvPr id="47" name="Rectangle 46"/>
          <p:cNvSpPr/>
          <p:nvPr/>
        </p:nvSpPr>
        <p:spPr>
          <a:xfrm>
            <a:off x="7523885" y="3098824"/>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Photo application</a:t>
            </a:r>
          </a:p>
        </p:txBody>
      </p:sp>
      <p:sp>
        <p:nvSpPr>
          <p:cNvPr id="48" name="Rectangle 47"/>
          <p:cNvSpPr/>
          <p:nvPr/>
        </p:nvSpPr>
        <p:spPr>
          <a:xfrm>
            <a:off x="5905238" y="3681714"/>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cs typeface="MV Boli" panose="02000500030200090000" pitchFamily="2" charset="0"/>
              </a:rPr>
              <a:t>Photo </a:t>
            </a:r>
          </a:p>
          <a:p>
            <a:pPr algn="ctr"/>
            <a:r>
              <a:rPr lang="fr-FR" sz="1200" b="1" dirty="0">
                <a:solidFill>
                  <a:schemeClr val="bg1"/>
                </a:solidFill>
                <a:cs typeface="MV Boli" panose="02000500030200090000" pitchFamily="2" charset="0"/>
              </a:rPr>
              <a:t>application</a:t>
            </a:r>
          </a:p>
        </p:txBody>
      </p:sp>
      <p:sp>
        <p:nvSpPr>
          <p:cNvPr id="49" name="Rectangle 48"/>
          <p:cNvSpPr/>
          <p:nvPr/>
        </p:nvSpPr>
        <p:spPr>
          <a:xfrm>
            <a:off x="5162002" y="4003942"/>
            <a:ext cx="1375297" cy="7492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bg1"/>
                </a:solidFill>
                <a:cs typeface="MV Boli" panose="02000500030200090000" pitchFamily="2" charset="0"/>
              </a:rPr>
              <a:t>Photo </a:t>
            </a:r>
          </a:p>
          <a:p>
            <a:pPr algn="ctr"/>
            <a:r>
              <a:rPr lang="fr-FR" sz="800" b="1" dirty="0">
                <a:solidFill>
                  <a:schemeClr val="bg1"/>
                </a:solidFill>
                <a:cs typeface="MV Boli" panose="02000500030200090000" pitchFamily="2" charset="0"/>
              </a:rPr>
              <a:t>application</a:t>
            </a:r>
          </a:p>
        </p:txBody>
      </p:sp>
      <p:pic>
        <p:nvPicPr>
          <p:cNvPr id="50" name="Imag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7622" y="2308108"/>
            <a:ext cx="1059834" cy="1059834"/>
          </a:xfrm>
          <a:prstGeom prst="rect">
            <a:avLst/>
          </a:prstGeom>
        </p:spPr>
      </p:pic>
      <p:pic>
        <p:nvPicPr>
          <p:cNvPr id="51" name="Imag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46265" y="3473451"/>
            <a:ext cx="1208654" cy="1206298"/>
          </a:xfrm>
          <a:prstGeom prst="rect">
            <a:avLst/>
          </a:prstGeom>
        </p:spPr>
      </p:pic>
      <p:sp>
        <p:nvSpPr>
          <p:cNvPr id="53" name="Rectangle 52"/>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3" name="Hexagone 2"/>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sp>
        <p:nvSpPr>
          <p:cNvPr id="9" name="Rectangle 8"/>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p:cNvCxnSpPr>
            <a:stCxn id="3" idx="0"/>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rganigramme : Terminateur 38">
            <a:hlinkClick r:id="rId11" action="ppaction://hlinksldjump"/>
          </p:cNvPr>
          <p:cNvSpPr/>
          <p:nvPr/>
        </p:nvSpPr>
        <p:spPr>
          <a:xfrm>
            <a:off x="10427622" y="190194"/>
            <a:ext cx="1364328" cy="342899"/>
          </a:xfrm>
          <a:prstGeom prst="flowChartTermina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27621" y="117643"/>
            <a:ext cx="472418" cy="472418"/>
          </a:xfrm>
          <a:prstGeom prst="rect">
            <a:avLst/>
          </a:prstGeom>
          <a:ln>
            <a:noFill/>
          </a:ln>
          <a:effectLst>
            <a:softEdge rad="112500"/>
          </a:effectLst>
        </p:spPr>
      </p:pic>
      <p:sp>
        <p:nvSpPr>
          <p:cNvPr id="26" name="Rectangle 25">
            <a:hlinkClick r:id="rId11" action="ppaction://hlinksldjump"/>
          </p:cNvPr>
          <p:cNvSpPr/>
          <p:nvPr/>
        </p:nvSpPr>
        <p:spPr>
          <a:xfrm>
            <a:off x="10640592" y="9544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sp>
        <p:nvSpPr>
          <p:cNvPr id="6" name="Rectangle 5"/>
          <p:cNvSpPr/>
          <p:nvPr/>
        </p:nvSpPr>
        <p:spPr>
          <a:xfrm>
            <a:off x="1997472" y="95440"/>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23" name="Triangle isocèle 22"/>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p:cNvCxnSpPr>
            <a:endCxn id="3" idx="3"/>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46125" y="1191641"/>
            <a:ext cx="1982991" cy="412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effectLst>
                  <a:outerShdw blurRad="38100" dist="38100" dir="2700000" algn="tl">
                    <a:srgbClr val="000000">
                      <a:alpha val="43137"/>
                    </a:srgbClr>
                  </a:outerShdw>
                </a:effectLst>
                <a:latin typeface="Agency FB" panose="020B0503020202020204" pitchFamily="34" charset="0"/>
              </a:rPr>
              <a:t>P</a:t>
            </a:r>
            <a:r>
              <a:rPr lang="fr-FR" sz="2000" b="1" dirty="0" smtClean="0">
                <a:effectLst>
                  <a:outerShdw blurRad="38100" dist="38100" dir="2700000" algn="tl">
                    <a:srgbClr val="000000">
                      <a:alpha val="43137"/>
                    </a:srgbClr>
                  </a:outerShdw>
                </a:effectLst>
                <a:latin typeface="Agency FB" panose="020B0503020202020204" pitchFamily="34" charset="0"/>
              </a:rPr>
              <a:t>RESENTATION</a:t>
            </a:r>
            <a:endParaRPr lang="fr-FR" sz="2000" b="1" dirty="0">
              <a:effectLst>
                <a:outerShdw blurRad="38100" dist="38100" dir="2700000" algn="tl">
                  <a:srgbClr val="000000">
                    <a:alpha val="43137"/>
                  </a:srgbClr>
                </a:outerShdw>
              </a:effectLst>
              <a:latin typeface="Agency FB" panose="020B0503020202020204" pitchFamily="34" charset="0"/>
            </a:endParaRPr>
          </a:p>
        </p:txBody>
      </p:sp>
      <p:pic>
        <p:nvPicPr>
          <p:cNvPr id="4" name="Imag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8207912">
            <a:off x="3787089" y="4484356"/>
            <a:ext cx="714853" cy="390787"/>
          </a:xfrm>
          <a:prstGeom prst="rect">
            <a:avLst/>
          </a:prstGeom>
        </p:spPr>
      </p:pic>
      <p:pic>
        <p:nvPicPr>
          <p:cNvPr id="32" name="Imag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774348">
            <a:off x="1859180" y="4478180"/>
            <a:ext cx="714853" cy="390787"/>
          </a:xfrm>
          <a:prstGeom prst="rect">
            <a:avLst/>
          </a:prstGeom>
        </p:spPr>
      </p:pic>
    </p:spTree>
    <p:extLst>
      <p:ext uri="{BB962C8B-B14F-4D97-AF65-F5344CB8AC3E}">
        <p14:creationId xmlns:p14="http://schemas.microsoft.com/office/powerpoint/2010/main" val="290471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6" name="Rectangle à coins arrondis 5"/>
          <p:cNvSpPr/>
          <p:nvPr/>
        </p:nvSpPr>
        <p:spPr>
          <a:xfrm>
            <a:off x="3038473" y="1514476"/>
            <a:ext cx="6115050" cy="3829050"/>
          </a:xfrm>
          <a:prstGeom prst="round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p:cNvCxnSpPr/>
          <p:nvPr/>
        </p:nvCxnSpPr>
        <p:spPr>
          <a:xfrm>
            <a:off x="3038473" y="2237851"/>
            <a:ext cx="6115050" cy="9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439964" y="3286125"/>
            <a:ext cx="1312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flipV="1">
            <a:off x="5439963" y="3260725"/>
            <a:ext cx="1"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6752031" y="32607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57810" y="3123009"/>
            <a:ext cx="790576" cy="176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Identifiant</a:t>
            </a:r>
          </a:p>
        </p:txBody>
      </p:sp>
      <p:cxnSp>
        <p:nvCxnSpPr>
          <p:cNvPr id="24" name="Connecteur droit 23"/>
          <p:cNvCxnSpPr/>
          <p:nvPr/>
        </p:nvCxnSpPr>
        <p:spPr>
          <a:xfrm>
            <a:off x="5439963" y="3805237"/>
            <a:ext cx="1312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flipV="1">
            <a:off x="5439963" y="3779045"/>
            <a:ext cx="1"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6752030" y="377904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74479" y="3618310"/>
            <a:ext cx="892971"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Mot de passe</a:t>
            </a:r>
          </a:p>
        </p:txBody>
      </p:sp>
      <p:sp>
        <p:nvSpPr>
          <p:cNvPr id="28" name="Rectangle 27"/>
          <p:cNvSpPr/>
          <p:nvPr/>
        </p:nvSpPr>
        <p:spPr>
          <a:xfrm>
            <a:off x="5411378" y="3827265"/>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a:solidFill>
                  <a:srgbClr val="0070C0"/>
                </a:solidFill>
                <a:cs typeface="MV Boli" panose="02000500030200090000" pitchFamily="2" charset="0"/>
              </a:rPr>
              <a:t>Mot de passe oublié ?</a:t>
            </a:r>
          </a:p>
        </p:txBody>
      </p:sp>
      <p:sp>
        <p:nvSpPr>
          <p:cNvPr id="29" name="Rectangle 28"/>
          <p:cNvSpPr/>
          <p:nvPr/>
        </p:nvSpPr>
        <p:spPr>
          <a:xfrm>
            <a:off x="5439963" y="4191300"/>
            <a:ext cx="125567" cy="132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5357810" y="4143376"/>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i="1" dirty="0">
                <a:solidFill>
                  <a:schemeClr val="tx1"/>
                </a:solidFill>
                <a:cs typeface="MV Boli" panose="02000500030200090000" pitchFamily="2" charset="0"/>
              </a:rPr>
              <a:t>Se souvenir ?</a:t>
            </a:r>
          </a:p>
        </p:txBody>
      </p:sp>
      <p:sp>
        <p:nvSpPr>
          <p:cNvPr id="31" name="Rectangle à coins arrondis 30">
            <a:hlinkClick r:id="rId4" action="ppaction://hlinksldjump"/>
          </p:cNvPr>
          <p:cNvSpPr/>
          <p:nvPr/>
        </p:nvSpPr>
        <p:spPr>
          <a:xfrm>
            <a:off x="5667371" y="4523186"/>
            <a:ext cx="857250" cy="219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Connexion</a:t>
            </a:r>
          </a:p>
        </p:txBody>
      </p:sp>
      <p:sp>
        <p:nvSpPr>
          <p:cNvPr id="32" name="Rectangle 31"/>
          <p:cNvSpPr/>
          <p:nvPr/>
        </p:nvSpPr>
        <p:spPr>
          <a:xfrm>
            <a:off x="3364109" y="2435621"/>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cs typeface="MV Boli" panose="02000500030200090000" pitchFamily="2" charset="0"/>
              </a:rPr>
              <a:t>Veuillez vous connecter pour accéder à votre compte.</a:t>
            </a:r>
          </a:p>
        </p:txBody>
      </p:sp>
      <p:sp>
        <p:nvSpPr>
          <p:cNvPr id="33" name="Rectangle 32"/>
          <p:cNvSpPr/>
          <p:nvPr/>
        </p:nvSpPr>
        <p:spPr>
          <a:xfrm>
            <a:off x="2595524" y="4966892"/>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a:solidFill>
                  <a:schemeClr val="tx1"/>
                </a:solidFill>
                <a:cs typeface="MV Boli" panose="02000500030200090000" pitchFamily="2" charset="0"/>
              </a:rPr>
              <a:t>Vous n’êtes pas encore inscrit ? Cliquez sur inscription.</a:t>
            </a:r>
          </a:p>
        </p:txBody>
      </p:sp>
      <p:cxnSp>
        <p:nvCxnSpPr>
          <p:cNvPr id="38" name="Connecteur droit 37"/>
          <p:cNvCxnSpPr/>
          <p:nvPr/>
        </p:nvCxnSpPr>
        <p:spPr>
          <a:xfrm flipV="1">
            <a:off x="8029575" y="4229100"/>
            <a:ext cx="1123946" cy="111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hlinkClick r:id="rId5" action="ppaction://hlinksldjump"/>
          </p:cNvPr>
          <p:cNvSpPr/>
          <p:nvPr/>
        </p:nvSpPr>
        <p:spPr>
          <a:xfrm rot="18923171">
            <a:off x="8122057" y="4782326"/>
            <a:ext cx="1202233" cy="278636"/>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effectLst>
                  <a:outerShdw blurRad="38100" dist="38100" dir="2700000" algn="tl">
                    <a:srgbClr val="000000">
                      <a:alpha val="43137"/>
                    </a:srgbClr>
                  </a:outerShdw>
                </a:effectLst>
                <a:cs typeface="MV Boli" panose="02000500030200090000" pitchFamily="2" charset="0"/>
              </a:rPr>
              <a:t>Inscription</a:t>
            </a:r>
            <a:endParaRPr lang="fr-FR" sz="1200" b="1" dirty="0">
              <a:solidFill>
                <a:schemeClr val="tx1"/>
              </a:solidFill>
              <a:effectLst>
                <a:outerShdw blurRad="38100" dist="38100" dir="2700000" algn="tl">
                  <a:srgbClr val="000000">
                    <a:alpha val="43137"/>
                  </a:srgbClr>
                </a:outerShdw>
              </a:effectLst>
              <a:cs typeface="MV Boli" panose="02000500030200090000" pitchFamily="2" charset="0"/>
            </a:endParaRPr>
          </a:p>
        </p:txBody>
      </p:sp>
      <p:sp>
        <p:nvSpPr>
          <p:cNvPr id="40" name="Rectangle 39"/>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2" name="Hexagone 1">
            <a:hlinkClick r:id="rId6" action="ppaction://hlinksldjump"/>
          </p:cNvPr>
          <p:cNvSpPr/>
          <p:nvPr/>
        </p:nvSpPr>
        <p:spPr>
          <a:xfrm>
            <a:off x="5122108" y="1510306"/>
            <a:ext cx="1812055" cy="735411"/>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hlinkClick r:id="rId6" action="ppaction://hlinksldjump"/>
          </p:cNvPr>
          <p:cNvSpPr/>
          <p:nvPr/>
        </p:nvSpPr>
        <p:spPr>
          <a:xfrm>
            <a:off x="5491125" y="1621829"/>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2"/>
                </a:solidFill>
                <a:cs typeface="MV Boli" panose="02000500030200090000" pitchFamily="2" charset="0"/>
              </a:rPr>
              <a:t>F</a:t>
            </a:r>
            <a:r>
              <a:rPr lang="fr-FR" sz="1400" b="1" i="1" dirty="0">
                <a:solidFill>
                  <a:schemeClr val="bg2"/>
                </a:solidFill>
                <a:cs typeface="MV Boli" panose="02000500030200090000" pitchFamily="2" charset="0"/>
              </a:rPr>
              <a:t>IND </a:t>
            </a:r>
            <a:r>
              <a:rPr lang="fr-FR" b="1" i="1" dirty="0">
                <a:solidFill>
                  <a:schemeClr val="bg2"/>
                </a:solidFill>
                <a:cs typeface="MV Boli" panose="02000500030200090000" pitchFamily="2" charset="0"/>
              </a:rPr>
              <a:t>M</a:t>
            </a:r>
            <a:r>
              <a:rPr lang="fr-FR" sz="1400" b="1" i="1" dirty="0">
                <a:solidFill>
                  <a:schemeClr val="bg2"/>
                </a:solidFill>
                <a:cs typeface="MV Boli" panose="02000500030200090000" pitchFamily="2" charset="0"/>
              </a:rPr>
              <a:t>Y </a:t>
            </a:r>
            <a:r>
              <a:rPr lang="fr-FR" b="1" i="1" dirty="0">
                <a:solidFill>
                  <a:schemeClr val="bg2"/>
                </a:solidFill>
                <a:cs typeface="MV Boli" panose="02000500030200090000" pitchFamily="2" charset="0"/>
              </a:rPr>
              <a:t>N</a:t>
            </a:r>
            <a:r>
              <a:rPr lang="fr-FR" sz="1400" b="1" i="1" dirty="0">
                <a:solidFill>
                  <a:schemeClr val="bg2"/>
                </a:solidFill>
                <a:cs typeface="MV Boli" panose="02000500030200090000" pitchFamily="2" charset="0"/>
              </a:rPr>
              <a:t>AME</a:t>
            </a:r>
            <a:endParaRPr lang="fr-FR" b="1" i="1" dirty="0">
              <a:solidFill>
                <a:schemeClr val="bg2"/>
              </a:solidFill>
              <a:cs typeface="MV Boli" panose="02000500030200090000" pitchFamily="2" charset="0"/>
            </a:endParaRPr>
          </a:p>
        </p:txBody>
      </p:sp>
      <p:pic>
        <p:nvPicPr>
          <p:cNvPr id="34" name="Image 33">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628" y="1536228"/>
            <a:ext cx="294670" cy="683566"/>
          </a:xfrm>
          <a:prstGeom prst="rect">
            <a:avLst/>
          </a:prstGeom>
        </p:spPr>
      </p:pic>
    </p:spTree>
    <p:extLst>
      <p:ext uri="{BB962C8B-B14F-4D97-AF65-F5344CB8AC3E}">
        <p14:creationId xmlns:p14="http://schemas.microsoft.com/office/powerpoint/2010/main" val="31113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5" name="Rectangle à coins arrondis 4"/>
          <p:cNvSpPr/>
          <p:nvPr/>
        </p:nvSpPr>
        <p:spPr>
          <a:xfrm>
            <a:off x="3038471" y="771525"/>
            <a:ext cx="6115050" cy="4572001"/>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 name="Connecteur droit 5"/>
          <p:cNvCxnSpPr/>
          <p:nvPr/>
        </p:nvCxnSpPr>
        <p:spPr>
          <a:xfrm>
            <a:off x="3050378" y="1522412"/>
            <a:ext cx="6115050" cy="9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64109" y="1519238"/>
            <a:ext cx="5463774"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tx1"/>
                </a:solidFill>
                <a:cs typeface="MV Boli" panose="02000500030200090000" pitchFamily="2" charset="0"/>
              </a:rPr>
              <a:t>Créez un compte.</a:t>
            </a:r>
          </a:p>
        </p:txBody>
      </p:sp>
      <p:cxnSp>
        <p:nvCxnSpPr>
          <p:cNvPr id="10" name="Connecteur droit 9"/>
          <p:cNvCxnSpPr/>
          <p:nvPr/>
        </p:nvCxnSpPr>
        <p:spPr>
          <a:xfrm>
            <a:off x="5386384" y="215265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5386384" y="245745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386384" y="2781300"/>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386384" y="3057525"/>
            <a:ext cx="144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5386384" y="21272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6829422" y="21304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6827038" y="24320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5386384" y="243205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6827038" y="2755900"/>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5388763" y="2753519"/>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V="1">
            <a:off x="6827038" y="30321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5386384" y="3032125"/>
            <a:ext cx="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19697" y="1995291"/>
            <a:ext cx="790576" cy="176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Pseudo</a:t>
            </a:r>
          </a:p>
        </p:txBody>
      </p:sp>
      <p:sp>
        <p:nvSpPr>
          <p:cNvPr id="24" name="Rectangle 23"/>
          <p:cNvSpPr/>
          <p:nvPr/>
        </p:nvSpPr>
        <p:spPr>
          <a:xfrm>
            <a:off x="5319709" y="2306143"/>
            <a:ext cx="900115" cy="160336"/>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Mot de passe</a:t>
            </a:r>
          </a:p>
        </p:txBody>
      </p:sp>
      <p:sp>
        <p:nvSpPr>
          <p:cNvPr id="25" name="Rectangle 24"/>
          <p:cNvSpPr/>
          <p:nvPr/>
        </p:nvSpPr>
        <p:spPr>
          <a:xfrm>
            <a:off x="5319708" y="2622942"/>
            <a:ext cx="900115" cy="172247"/>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Confirmation</a:t>
            </a:r>
          </a:p>
        </p:txBody>
      </p:sp>
      <p:sp>
        <p:nvSpPr>
          <p:cNvPr id="26" name="Rectangle 25"/>
          <p:cNvSpPr/>
          <p:nvPr/>
        </p:nvSpPr>
        <p:spPr>
          <a:xfrm>
            <a:off x="5319708" y="2901155"/>
            <a:ext cx="883446" cy="183357"/>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50000"/>
                    <a:lumOff val="50000"/>
                  </a:schemeClr>
                </a:solidFill>
                <a:cs typeface="MV Boli" panose="02000500030200090000" pitchFamily="2" charset="0"/>
              </a:rPr>
              <a:t>Adresse mail</a:t>
            </a:r>
          </a:p>
        </p:txBody>
      </p:sp>
      <p:pic>
        <p:nvPicPr>
          <p:cNvPr id="28" name="Imag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155" y="3462943"/>
            <a:ext cx="561410" cy="5614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Imag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3155" y="4024258"/>
            <a:ext cx="555495" cy="508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Imag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4212" y="3463038"/>
            <a:ext cx="561220" cy="561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3" name="Imag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8650" y="4024258"/>
            <a:ext cx="572344" cy="508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Rectangle à coins arrondis 33">
            <a:hlinkClick r:id="rId8" action="ppaction://hlinksldjump"/>
          </p:cNvPr>
          <p:cNvSpPr/>
          <p:nvPr/>
        </p:nvSpPr>
        <p:spPr>
          <a:xfrm>
            <a:off x="5679278" y="4922392"/>
            <a:ext cx="857250" cy="219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solidFill>
              </a:rPr>
              <a:t>Inscription</a:t>
            </a:r>
          </a:p>
        </p:txBody>
      </p:sp>
      <p:sp>
        <p:nvSpPr>
          <p:cNvPr id="35" name="Rectangle 34"/>
          <p:cNvSpPr/>
          <p:nvPr/>
        </p:nvSpPr>
        <p:spPr>
          <a:xfrm>
            <a:off x="4731068" y="3030570"/>
            <a:ext cx="2753670" cy="475354"/>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i="1" dirty="0">
                <a:solidFill>
                  <a:schemeClr val="tx1"/>
                </a:solidFill>
                <a:cs typeface="MV Boli" panose="02000500030200090000" pitchFamily="2" charset="0"/>
              </a:rPr>
              <a:t>Vous n’êtes pas un robot ?</a:t>
            </a:r>
          </a:p>
          <a:p>
            <a:pPr algn="ctr"/>
            <a:r>
              <a:rPr lang="fr-FR" sz="1000" b="1" i="1" dirty="0">
                <a:solidFill>
                  <a:schemeClr val="tx1"/>
                </a:solidFill>
                <a:cs typeface="MV Boli" panose="02000500030200090000" pitchFamily="2" charset="0"/>
              </a:rPr>
              <a:t>Cliquez sur les images où vous voyez un chien :</a:t>
            </a:r>
          </a:p>
        </p:txBody>
      </p:sp>
      <p:cxnSp>
        <p:nvCxnSpPr>
          <p:cNvPr id="37" name="Connecteur droit 36"/>
          <p:cNvCxnSpPr/>
          <p:nvPr/>
        </p:nvCxnSpPr>
        <p:spPr>
          <a:xfrm flipV="1">
            <a:off x="8029575" y="4229100"/>
            <a:ext cx="1123946" cy="11144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hlinkClick r:id="rId9" action="ppaction://hlinksldjump"/>
          </p:cNvPr>
          <p:cNvSpPr/>
          <p:nvPr/>
        </p:nvSpPr>
        <p:spPr>
          <a:xfrm rot="18923171">
            <a:off x="8093747" y="4790030"/>
            <a:ext cx="1202233" cy="264725"/>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effectLst>
                  <a:outerShdw blurRad="38100" dist="38100" dir="2700000" algn="tl">
                    <a:srgbClr val="000000">
                      <a:alpha val="43137"/>
                    </a:srgbClr>
                  </a:outerShdw>
                </a:effectLst>
                <a:cs typeface="MV Boli" panose="02000500030200090000" pitchFamily="2" charset="0"/>
              </a:rPr>
              <a:t>C</a:t>
            </a:r>
            <a:r>
              <a:rPr lang="fr-FR" sz="1200" b="1" dirty="0">
                <a:solidFill>
                  <a:schemeClr val="tx1"/>
                </a:solidFill>
                <a:effectLst>
                  <a:outerShdw blurRad="38100" dist="38100" dir="2700000" algn="tl">
                    <a:srgbClr val="000000">
                      <a:alpha val="43137"/>
                    </a:srgbClr>
                  </a:outerShdw>
                </a:effectLst>
                <a:cs typeface="MV Boli" panose="02000500030200090000" pitchFamily="2" charset="0"/>
              </a:rPr>
              <a:t>ONNEXION</a:t>
            </a:r>
          </a:p>
        </p:txBody>
      </p:sp>
      <p:sp>
        <p:nvSpPr>
          <p:cNvPr id="40" name="Rectangle 39"/>
          <p:cNvSpPr/>
          <p:nvPr/>
        </p:nvSpPr>
        <p:spPr>
          <a:xfrm>
            <a:off x="6033212" y="4672147"/>
            <a:ext cx="125567" cy="132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Image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0189" y="1995291"/>
            <a:ext cx="164104" cy="164104"/>
          </a:xfrm>
          <a:prstGeom prst="rect">
            <a:avLst/>
          </a:prstGeom>
        </p:spPr>
      </p:pic>
      <p:pic>
        <p:nvPicPr>
          <p:cNvPr id="42" name="Image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0189" y="2303462"/>
            <a:ext cx="164104" cy="164104"/>
          </a:xfrm>
          <a:prstGeom prst="rect">
            <a:avLst/>
          </a:prstGeom>
        </p:spPr>
      </p:pic>
      <p:pic>
        <p:nvPicPr>
          <p:cNvPr id="43" name="Imag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6303" y="2620895"/>
            <a:ext cx="164104" cy="164104"/>
          </a:xfrm>
          <a:prstGeom prst="rect">
            <a:avLst/>
          </a:prstGeom>
        </p:spPr>
      </p:pic>
      <p:pic>
        <p:nvPicPr>
          <p:cNvPr id="44" name="Image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16303" y="2908333"/>
            <a:ext cx="164104" cy="164104"/>
          </a:xfrm>
          <a:prstGeom prst="rect">
            <a:avLst/>
          </a:prstGeom>
        </p:spPr>
      </p:pic>
      <p:pic>
        <p:nvPicPr>
          <p:cNvPr id="45" name="Image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38765" y="4626103"/>
            <a:ext cx="174303" cy="174303"/>
          </a:xfrm>
          <a:prstGeom prst="rect">
            <a:avLst/>
          </a:prstGeom>
        </p:spPr>
      </p:pic>
      <p:sp>
        <p:nvSpPr>
          <p:cNvPr id="47" name="Rectangle 46"/>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48" name="Hexagone 47">
            <a:hlinkClick r:id="rId12" action="ppaction://hlinksldjump"/>
          </p:cNvPr>
          <p:cNvSpPr/>
          <p:nvPr/>
        </p:nvSpPr>
        <p:spPr>
          <a:xfrm>
            <a:off x="5201875" y="767260"/>
            <a:ext cx="1812055" cy="77579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9" name="Image 48">
            <a:hlinkClick r:id="rId12" action="ppaction://hlinksldjump"/>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65820" y="813234"/>
            <a:ext cx="294670" cy="683566"/>
          </a:xfrm>
          <a:prstGeom prst="rect">
            <a:avLst/>
          </a:prstGeom>
        </p:spPr>
      </p:pic>
      <p:sp>
        <p:nvSpPr>
          <p:cNvPr id="50" name="Rectangle 49">
            <a:hlinkClick r:id="rId12" action="ppaction://hlinksldjump"/>
          </p:cNvPr>
          <p:cNvSpPr/>
          <p:nvPr/>
        </p:nvSpPr>
        <p:spPr>
          <a:xfrm>
            <a:off x="5563867" y="897842"/>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2"/>
                </a:solidFill>
                <a:cs typeface="MV Boli" panose="02000500030200090000" pitchFamily="2" charset="0"/>
              </a:rPr>
              <a:t>F</a:t>
            </a:r>
            <a:r>
              <a:rPr lang="fr-FR" sz="1400" b="1" i="1" dirty="0">
                <a:solidFill>
                  <a:schemeClr val="bg2"/>
                </a:solidFill>
                <a:cs typeface="MV Boli" panose="02000500030200090000" pitchFamily="2" charset="0"/>
              </a:rPr>
              <a:t>IND </a:t>
            </a:r>
            <a:r>
              <a:rPr lang="fr-FR" b="1" i="1" dirty="0">
                <a:solidFill>
                  <a:schemeClr val="bg2"/>
                </a:solidFill>
                <a:cs typeface="MV Boli" panose="02000500030200090000" pitchFamily="2" charset="0"/>
              </a:rPr>
              <a:t>M</a:t>
            </a:r>
            <a:r>
              <a:rPr lang="fr-FR" sz="1400" b="1" i="1" dirty="0">
                <a:solidFill>
                  <a:schemeClr val="bg2"/>
                </a:solidFill>
                <a:cs typeface="MV Boli" panose="02000500030200090000" pitchFamily="2" charset="0"/>
              </a:rPr>
              <a:t>Y </a:t>
            </a:r>
            <a:r>
              <a:rPr lang="fr-FR" b="1" i="1" dirty="0">
                <a:solidFill>
                  <a:schemeClr val="bg2"/>
                </a:solidFill>
                <a:cs typeface="MV Boli" panose="02000500030200090000" pitchFamily="2" charset="0"/>
              </a:rPr>
              <a:t>N</a:t>
            </a:r>
            <a:r>
              <a:rPr lang="fr-FR" sz="1400" b="1" i="1" dirty="0">
                <a:solidFill>
                  <a:schemeClr val="bg2"/>
                </a:solidFill>
                <a:cs typeface="MV Boli" panose="02000500030200090000" pitchFamily="2" charset="0"/>
              </a:rPr>
              <a:t>AME</a:t>
            </a:r>
            <a:endParaRPr lang="fr-FR" b="1" i="1" dirty="0">
              <a:solidFill>
                <a:schemeClr val="bg2"/>
              </a:solidFill>
              <a:cs typeface="MV Boli" panose="02000500030200090000" pitchFamily="2" charset="0"/>
            </a:endParaRPr>
          </a:p>
        </p:txBody>
      </p:sp>
    </p:spTree>
    <p:extLst>
      <p:ext uri="{BB962C8B-B14F-4D97-AF65-F5344CB8AC3E}">
        <p14:creationId xmlns:p14="http://schemas.microsoft.com/office/powerpoint/2010/main" val="155740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 y="-47626"/>
            <a:ext cx="12192001" cy="69056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7" name="Imag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1835"/>
            <a:ext cx="12191999" cy="6909836"/>
          </a:xfrm>
          <a:prstGeom prst="rect">
            <a:avLst/>
          </a:prstGeom>
        </p:spPr>
      </p:pic>
      <p:sp>
        <p:nvSpPr>
          <p:cNvPr id="28" name="Hexagone 27">
            <a:hlinkClick r:id="rId4"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2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sp>
        <p:nvSpPr>
          <p:cNvPr id="30" name="Rectangle 29"/>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riangle isocèle 30"/>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32"/>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hlinkClick r:id="rId4" action="ppaction://hlinksldjump"/>
          </p:cNvPr>
          <p:cNvSpPr/>
          <p:nvPr/>
        </p:nvSpPr>
        <p:spPr>
          <a:xfrm>
            <a:off x="1997472" y="104467"/>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8782" y="1219167"/>
            <a:ext cx="1114425" cy="1114425"/>
          </a:xfrm>
          <a:prstGeom prst="rect">
            <a:avLst/>
          </a:prstGeom>
        </p:spPr>
      </p:pic>
      <p:sp>
        <p:nvSpPr>
          <p:cNvPr id="36" name="Rectangle 35"/>
          <p:cNvSpPr/>
          <p:nvPr/>
        </p:nvSpPr>
        <p:spPr>
          <a:xfrm>
            <a:off x="1524464" y="2333592"/>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Un mail de confirmation vient de nous être envoyé à votre adresse mail.</a:t>
            </a:r>
          </a:p>
          <a:p>
            <a:pPr algn="ctr"/>
            <a:endParaRPr lang="fr-FR" sz="2000" b="1" dirty="0">
              <a:solidFill>
                <a:schemeClr val="bg1"/>
              </a:solidFill>
            </a:endParaRPr>
          </a:p>
          <a:p>
            <a:pPr algn="ctr"/>
            <a:r>
              <a:rPr lang="fr-FR" sz="2000" b="1" dirty="0">
                <a:solidFill>
                  <a:schemeClr val="bg1"/>
                </a:solidFill>
              </a:rPr>
              <a:t>Pour activer votre compte, veuillez cliquer sur le lien présent sur le mail.</a:t>
            </a:r>
          </a:p>
        </p:txBody>
      </p:sp>
      <p:sp>
        <p:nvSpPr>
          <p:cNvPr id="37" name="Rectangle 36"/>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38" name="Organigramme : Terminateur 37">
            <a:hlinkClick r:id="rId7" action="ppaction://hlinksldjump"/>
          </p:cNvPr>
          <p:cNvSpPr/>
          <p:nvPr/>
        </p:nvSpPr>
        <p:spPr>
          <a:xfrm>
            <a:off x="10427622" y="190194"/>
            <a:ext cx="1364328" cy="342899"/>
          </a:xfrm>
          <a:prstGeom prst="flowChartTermina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Image 38">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7621" y="117643"/>
            <a:ext cx="472418" cy="472418"/>
          </a:xfrm>
          <a:prstGeom prst="rect">
            <a:avLst/>
          </a:prstGeom>
          <a:ln>
            <a:noFill/>
          </a:ln>
          <a:effectLst>
            <a:softEdge rad="112500"/>
          </a:effectLst>
        </p:spPr>
      </p:pic>
      <p:sp>
        <p:nvSpPr>
          <p:cNvPr id="41" name="Rectangle 40">
            <a:hlinkClick r:id="rId7" action="ppaction://hlinksldjump"/>
          </p:cNvPr>
          <p:cNvSpPr/>
          <p:nvPr/>
        </p:nvSpPr>
        <p:spPr>
          <a:xfrm>
            <a:off x="10609843" y="96677"/>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cxnSp>
        <p:nvCxnSpPr>
          <p:cNvPr id="32" name="Connecteur droit 31"/>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6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715000" y="103309"/>
            <a:ext cx="790576"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MV Boli" panose="02000500030200090000" pitchFamily="2" charset="0"/>
              </a:rPr>
              <a:t>O</a:t>
            </a:r>
            <a:r>
              <a:rPr lang="fr-FR" sz="1400" b="1" dirty="0">
                <a:solidFill>
                  <a:schemeClr val="bg1"/>
                </a:solidFill>
                <a:cs typeface="MV Boli" panose="02000500030200090000" pitchFamily="2" charset="0"/>
              </a:rPr>
              <a:t>NLINE</a:t>
            </a:r>
            <a:endParaRPr lang="fr-FR" b="1" dirty="0">
              <a:solidFill>
                <a:schemeClr val="bg1"/>
              </a:solidFill>
              <a:cs typeface="MV Boli" panose="02000500030200090000" pitchFamily="2" charset="0"/>
            </a:endParaRPr>
          </a:p>
        </p:txBody>
      </p:sp>
      <p:sp>
        <p:nvSpPr>
          <p:cNvPr id="23" name="Rectangle 22"/>
          <p:cNvSpPr/>
          <p:nvPr/>
        </p:nvSpPr>
        <p:spPr>
          <a:xfrm>
            <a:off x="-2" y="-47626"/>
            <a:ext cx="12192001" cy="69056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1836"/>
            <a:ext cx="12191999" cy="6909836"/>
          </a:xfrm>
          <a:prstGeom prst="rect">
            <a:avLst/>
          </a:prstGeom>
        </p:spPr>
      </p:pic>
      <p:pic>
        <p:nvPicPr>
          <p:cNvPr id="26" name="Imag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957" y="1107301"/>
            <a:ext cx="2124075" cy="1213757"/>
          </a:xfrm>
          <a:prstGeom prst="rect">
            <a:avLst/>
          </a:prstGeom>
        </p:spPr>
      </p:pic>
      <p:sp>
        <p:nvSpPr>
          <p:cNvPr id="27" name="Rectangle 26"/>
          <p:cNvSpPr/>
          <p:nvPr/>
        </p:nvSpPr>
        <p:spPr>
          <a:xfrm>
            <a:off x="1540605" y="2025856"/>
            <a:ext cx="9139366" cy="971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Félicitation ! </a:t>
            </a:r>
          </a:p>
          <a:p>
            <a:pPr algn="ctr"/>
            <a:r>
              <a:rPr lang="fr-FR" sz="2000" b="1" dirty="0">
                <a:solidFill>
                  <a:schemeClr val="bg1"/>
                </a:solidFill>
              </a:rPr>
              <a:t>Vous êtes désormais inscrit </a:t>
            </a:r>
            <a:r>
              <a:rPr lang="fr-FR" sz="2000" b="1" dirty="0" smtClean="0">
                <a:solidFill>
                  <a:schemeClr val="bg1"/>
                </a:solidFill>
              </a:rPr>
              <a:t>:                              .</a:t>
            </a:r>
            <a:endParaRPr lang="fr-FR" sz="2000" b="1" dirty="0">
              <a:solidFill>
                <a:schemeClr val="bg1"/>
              </a:solidFill>
            </a:endParaRPr>
          </a:p>
        </p:txBody>
      </p:sp>
      <p:sp>
        <p:nvSpPr>
          <p:cNvPr id="28" name="Hexagone 27">
            <a:hlinkClick r:id="rId5"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28">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30" name="Connecteur droit 29"/>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riangle isocèle 31"/>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32"/>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hlinkClick r:id="rId5" action="ppaction://hlinksldjump"/>
          </p:cNvPr>
          <p:cNvSpPr/>
          <p:nvPr/>
        </p:nvSpPr>
        <p:spPr>
          <a:xfrm>
            <a:off x="1978273" y="95440"/>
            <a:ext cx="1443038"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35" name="Rectangle 34"/>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sp>
        <p:nvSpPr>
          <p:cNvPr id="36" name="Organigramme : Terminateur 35">
            <a:hlinkClick r:id="rId7" action="ppaction://hlinksldjump"/>
          </p:cNvPr>
          <p:cNvSpPr/>
          <p:nvPr/>
        </p:nvSpPr>
        <p:spPr>
          <a:xfrm>
            <a:off x="10427622" y="190194"/>
            <a:ext cx="1364328" cy="342899"/>
          </a:xfrm>
          <a:prstGeom prst="flowChartTermina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7" name="Image 36">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7621" y="117643"/>
            <a:ext cx="472418" cy="472418"/>
          </a:xfrm>
          <a:prstGeom prst="rect">
            <a:avLst/>
          </a:prstGeom>
          <a:ln>
            <a:noFill/>
          </a:ln>
          <a:effectLst>
            <a:softEdge rad="112500"/>
          </a:effectLst>
        </p:spPr>
      </p:pic>
      <p:sp>
        <p:nvSpPr>
          <p:cNvPr id="3" name="Rectangle 2">
            <a:hlinkClick r:id="rId7" action="ppaction://hlinksldjump"/>
          </p:cNvPr>
          <p:cNvSpPr/>
          <p:nvPr/>
        </p:nvSpPr>
        <p:spPr>
          <a:xfrm>
            <a:off x="6677314" y="2523000"/>
            <a:ext cx="1828800" cy="287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u="sng" dirty="0">
                <a:solidFill>
                  <a:schemeClr val="accent2"/>
                </a:solidFill>
              </a:rPr>
              <a:t>connectez-vous</a:t>
            </a:r>
            <a:endParaRPr lang="fr-FR" sz="2000" dirty="0"/>
          </a:p>
        </p:txBody>
      </p:sp>
      <p:sp>
        <p:nvSpPr>
          <p:cNvPr id="21" name="Rectangle 20">
            <a:hlinkClick r:id="rId7" action="ppaction://hlinksldjump"/>
          </p:cNvPr>
          <p:cNvSpPr/>
          <p:nvPr/>
        </p:nvSpPr>
        <p:spPr>
          <a:xfrm>
            <a:off x="10640592" y="95440"/>
            <a:ext cx="120223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cs typeface="MV Boli" panose="02000500030200090000" pitchFamily="2" charset="0"/>
              </a:rPr>
              <a:t>C</a:t>
            </a:r>
            <a:r>
              <a:rPr lang="fr-FR" sz="1200" b="1" dirty="0">
                <a:solidFill>
                  <a:schemeClr val="bg1"/>
                </a:solidFill>
                <a:cs typeface="MV Boli" panose="02000500030200090000" pitchFamily="2" charset="0"/>
              </a:rPr>
              <a:t>ONNEXION</a:t>
            </a:r>
          </a:p>
        </p:txBody>
      </p:sp>
    </p:spTree>
    <p:extLst>
      <p:ext uri="{BB962C8B-B14F-4D97-AF65-F5344CB8AC3E}">
        <p14:creationId xmlns:p14="http://schemas.microsoft.com/office/powerpoint/2010/main" val="114167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05859" y="175046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rPr>
              <a:t>ELDI</a:t>
            </a:r>
          </a:p>
        </p:txBody>
      </p:sp>
      <p:sp>
        <p:nvSpPr>
          <p:cNvPr id="37" name="Triangle isocèle 36"/>
          <p:cNvSpPr/>
          <p:nvPr/>
        </p:nvSpPr>
        <p:spPr>
          <a:xfrm rot="5400000">
            <a:off x="3002080" y="2062069"/>
            <a:ext cx="84207" cy="4571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p:cNvSpPr/>
          <p:nvPr/>
        </p:nvSpPr>
        <p:spPr>
          <a:xfrm>
            <a:off x="6580549" y="329917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bg1"/>
                </a:solidFill>
              </a:rPr>
              <a:t>ELDI</a:t>
            </a:r>
          </a:p>
        </p:txBody>
      </p:sp>
      <p:sp>
        <p:nvSpPr>
          <p:cNvPr id="55" name="Rectangle 54"/>
          <p:cNvSpPr/>
          <p:nvPr/>
        </p:nvSpPr>
        <p:spPr>
          <a:xfrm>
            <a:off x="-2" y="-47626"/>
            <a:ext cx="12192001" cy="69056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Imag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1836"/>
            <a:ext cx="12191999" cy="6909835"/>
          </a:xfrm>
          <a:prstGeom prst="rect">
            <a:avLst/>
          </a:prstGeom>
        </p:spPr>
      </p:pic>
      <p:sp>
        <p:nvSpPr>
          <p:cNvPr id="76" name="Rectangle 75"/>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77" name="Connecteur droit 76"/>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pic>
        <p:nvPicPr>
          <p:cNvPr id="79" name="Imag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0599" y="1566862"/>
            <a:ext cx="2217848" cy="2217848"/>
          </a:xfrm>
          <a:prstGeom prst="rect">
            <a:avLst/>
          </a:prstGeom>
        </p:spPr>
      </p:pic>
      <p:sp>
        <p:nvSpPr>
          <p:cNvPr id="80" name="Rectangle 79"/>
          <p:cNvSpPr/>
          <p:nvPr/>
        </p:nvSpPr>
        <p:spPr>
          <a:xfrm>
            <a:off x="6580547" y="3656358"/>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schemeClr val="bg1"/>
                </a:solidFill>
              </a:rPr>
              <a:t>Florian</a:t>
            </a:r>
            <a:endParaRPr lang="fr-FR" sz="2000" b="1" i="1" dirty="0">
              <a:solidFill>
                <a:schemeClr val="bg1"/>
              </a:solidFill>
            </a:endParaRPr>
          </a:p>
        </p:txBody>
      </p:sp>
      <p:pic>
        <p:nvPicPr>
          <p:cNvPr id="81" name="Imag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254" y="5743544"/>
            <a:ext cx="322580" cy="322580"/>
          </a:xfrm>
          <a:prstGeom prst="rect">
            <a:avLst/>
          </a:prstGeom>
        </p:spPr>
      </p:pic>
      <p:sp>
        <p:nvSpPr>
          <p:cNvPr id="82" name="Rectangle 81"/>
          <p:cNvSpPr/>
          <p:nvPr/>
        </p:nvSpPr>
        <p:spPr>
          <a:xfrm>
            <a:off x="609599" y="5569417"/>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tx1"/>
                </a:solidFill>
              </a:rPr>
              <a:t>Ajouter un ami</a:t>
            </a:r>
          </a:p>
        </p:txBody>
      </p:sp>
      <p:cxnSp>
        <p:nvCxnSpPr>
          <p:cNvPr id="83" name="Connecteur droit 82"/>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pic>
        <p:nvPicPr>
          <p:cNvPr id="84" name="Image 83">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917" y="25003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5" name="Image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892" y="1429745"/>
            <a:ext cx="442174" cy="459864"/>
          </a:xfrm>
          <a:prstGeom prst="rect">
            <a:avLst/>
          </a:prstGeom>
        </p:spPr>
      </p:pic>
      <p:sp>
        <p:nvSpPr>
          <p:cNvPr id="86" name="Rectangle 85"/>
          <p:cNvSpPr/>
          <p:nvPr/>
        </p:nvSpPr>
        <p:spPr>
          <a:xfrm>
            <a:off x="88830" y="13248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Florian</a:t>
            </a:r>
            <a:endParaRPr lang="fr-FR" sz="1400" b="1" i="1" dirty="0">
              <a:solidFill>
                <a:schemeClr val="tx1"/>
              </a:solidFill>
            </a:endParaRPr>
          </a:p>
        </p:txBody>
      </p:sp>
      <p:sp>
        <p:nvSpPr>
          <p:cNvPr id="87" name="Triangle isocèle 86"/>
          <p:cNvSpPr/>
          <p:nvPr/>
        </p:nvSpPr>
        <p:spPr>
          <a:xfrm rot="5400000">
            <a:off x="2880832" y="1639327"/>
            <a:ext cx="84207"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8" name="Image 8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85" y="1930610"/>
            <a:ext cx="3174207" cy="673317"/>
          </a:xfrm>
          <a:prstGeom prst="rect">
            <a:avLst/>
          </a:prstGeom>
        </p:spPr>
      </p:pic>
      <p:sp>
        <p:nvSpPr>
          <p:cNvPr id="89" name="Rectangle 88"/>
          <p:cNvSpPr/>
          <p:nvPr/>
        </p:nvSpPr>
        <p:spPr>
          <a:xfrm>
            <a:off x="360218" y="2069757"/>
            <a:ext cx="1457970" cy="19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65000"/>
                  </a:schemeClr>
                </a:solidFill>
              </a:rPr>
              <a:t>Rechercher un ami</a:t>
            </a:r>
          </a:p>
        </p:txBody>
      </p:sp>
      <p:pic>
        <p:nvPicPr>
          <p:cNvPr id="90" name="Image 89">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2917" y="31808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1" name="Rectangle 90"/>
          <p:cNvSpPr/>
          <p:nvPr/>
        </p:nvSpPr>
        <p:spPr>
          <a:xfrm>
            <a:off x="88829" y="2375849"/>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Diégo</a:t>
            </a:r>
            <a:endParaRPr lang="fr-FR" sz="1400" b="1" i="1" dirty="0">
              <a:solidFill>
                <a:schemeClr val="tx1"/>
              </a:solidFill>
            </a:endParaRPr>
          </a:p>
        </p:txBody>
      </p:sp>
      <p:sp>
        <p:nvSpPr>
          <p:cNvPr id="92" name="Rectangle 91">
            <a:hlinkClick r:id="rId9" action="ppaction://hlinksldjump"/>
          </p:cNvPr>
          <p:cNvSpPr/>
          <p:nvPr/>
        </p:nvSpPr>
        <p:spPr>
          <a:xfrm>
            <a:off x="40227" y="3072415"/>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Yani</a:t>
            </a:r>
            <a:endParaRPr lang="fr-FR" sz="1400" b="1" i="1" dirty="0">
              <a:solidFill>
                <a:schemeClr val="tx1"/>
              </a:solidFill>
            </a:endParaRPr>
          </a:p>
        </p:txBody>
      </p:sp>
      <p:sp>
        <p:nvSpPr>
          <p:cNvPr id="2" name="Rectangle 1"/>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Image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755" y="922262"/>
            <a:ext cx="1552562" cy="269378"/>
          </a:xfrm>
          <a:prstGeom prst="rect">
            <a:avLst/>
          </a:prstGeom>
        </p:spPr>
      </p:pic>
      <p:pic>
        <p:nvPicPr>
          <p:cNvPr id="98" name="Image 9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47979" y="921166"/>
            <a:ext cx="1519064" cy="269378"/>
          </a:xfrm>
          <a:prstGeom prst="rect">
            <a:avLst/>
          </a:prstGeom>
        </p:spPr>
      </p:pic>
      <p:sp>
        <p:nvSpPr>
          <p:cNvPr id="99" name="Rectangle 98"/>
          <p:cNvSpPr/>
          <p:nvPr/>
        </p:nvSpPr>
        <p:spPr>
          <a:xfrm>
            <a:off x="272279" y="836943"/>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Ami</a:t>
            </a:r>
            <a:endParaRPr lang="fr-FR" sz="1200" b="1" i="1" dirty="0">
              <a:solidFill>
                <a:schemeClr val="tx1"/>
              </a:solidFill>
              <a:effectLst>
                <a:outerShdw blurRad="38100" dist="38100" dir="2700000" algn="tl">
                  <a:srgbClr val="000000">
                    <a:alpha val="43137"/>
                  </a:srgbClr>
                </a:outerShdw>
              </a:effectLst>
            </a:endParaRPr>
          </a:p>
        </p:txBody>
      </p:sp>
      <p:sp>
        <p:nvSpPr>
          <p:cNvPr id="100" name="Rectangle 99"/>
          <p:cNvSpPr/>
          <p:nvPr/>
        </p:nvSpPr>
        <p:spPr>
          <a:xfrm>
            <a:off x="1822264" y="845739"/>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Online</a:t>
            </a:r>
            <a:endParaRPr lang="fr-FR" sz="1200" b="1" i="1" dirty="0">
              <a:solidFill>
                <a:schemeClr val="tx1"/>
              </a:solidFill>
              <a:effectLst>
                <a:outerShdw blurRad="38100" dist="38100" dir="2700000" algn="tl">
                  <a:srgbClr val="000000">
                    <a:alpha val="43137"/>
                  </a:srgbClr>
                </a:outerShdw>
              </a:effectLst>
            </a:endParaRPr>
          </a:p>
        </p:txBody>
      </p:sp>
      <p:sp>
        <p:nvSpPr>
          <p:cNvPr id="69" name="Rectangle 68"/>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Hexagone 65">
            <a:hlinkClick r:id="rId1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7" name="Image 66">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68" name="Connecteur droit 67"/>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riangle isocèle 69"/>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1" name="Connecteur droit 70"/>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a:hlinkClick r:id="rId1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pic>
        <p:nvPicPr>
          <p:cNvPr id="93" name="Image 92">
            <a:hlinkClick r:id="rId15"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95" name="Rectangle 94">
            <a:hlinkClick r:id="rId1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pic>
        <p:nvPicPr>
          <p:cNvPr id="96" name="Image 95">
            <a:hlinkClick r:id="rId16" action="ppaction://hlinksldjump"/>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cxnSp>
        <p:nvCxnSpPr>
          <p:cNvPr id="97" name="Connecteur droit 96"/>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6" name="Organigramme : Connecteur page suivante 5"/>
          <p:cNvSpPr/>
          <p:nvPr/>
        </p:nvSpPr>
        <p:spPr>
          <a:xfrm>
            <a:off x="692901" y="1193438"/>
            <a:ext cx="129248" cy="124491"/>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4500560" y="4388457"/>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42"/>
          <p:cNvSpPr/>
          <p:nvPr/>
        </p:nvSpPr>
        <p:spPr>
          <a:xfrm>
            <a:off x="4500560" y="4388457"/>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schemeClr val="tx1"/>
                </a:solidFill>
              </a:rPr>
              <a:t>Vous          </a:t>
            </a:r>
            <a:r>
              <a:rPr lang="fr-FR" sz="1100" b="1" i="1" dirty="0" smtClean="0">
                <a:solidFill>
                  <a:srgbClr val="FF0000"/>
                </a:solidFill>
              </a:rPr>
              <a:t>0</a:t>
            </a:r>
            <a:r>
              <a:rPr lang="fr-FR" sz="1100" b="1" i="1" dirty="0" smtClean="0">
                <a:solidFill>
                  <a:schemeClr val="tx1"/>
                </a:solidFill>
              </a:rPr>
              <a:t>    -    </a:t>
            </a:r>
            <a:r>
              <a:rPr lang="fr-FR" sz="1100" b="1" i="1" dirty="0" smtClean="0">
                <a:solidFill>
                  <a:srgbClr val="00B050"/>
                </a:solidFill>
              </a:rPr>
              <a:t>1</a:t>
            </a:r>
            <a:r>
              <a:rPr lang="fr-FR" sz="1100" b="1" i="1" dirty="0" smtClean="0">
                <a:solidFill>
                  <a:schemeClr val="tx1"/>
                </a:solidFill>
              </a:rPr>
              <a:t>           </a:t>
            </a:r>
            <a:r>
              <a:rPr lang="fr-FR" sz="1100" b="1" i="1" dirty="0" smtClean="0">
                <a:solidFill>
                  <a:schemeClr val="tx1"/>
                </a:solidFill>
              </a:rPr>
              <a:t>Yani</a:t>
            </a:r>
            <a:endParaRPr lang="fr-FR" sz="1100" b="1" i="1" u="sng" dirty="0">
              <a:solidFill>
                <a:schemeClr val="tx1"/>
              </a:solidFill>
            </a:endParaRPr>
          </a:p>
        </p:txBody>
      </p:sp>
      <p:pic>
        <p:nvPicPr>
          <p:cNvPr id="44" name="Image 4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089236" y="4467326"/>
            <a:ext cx="230910" cy="233594"/>
          </a:xfrm>
          <a:prstGeom prst="rect">
            <a:avLst/>
          </a:prstGeom>
        </p:spPr>
      </p:pic>
      <p:pic>
        <p:nvPicPr>
          <p:cNvPr id="45" name="Image 44">
            <a:hlinkClick r:id="rId9" action="ppaction://hlinksldjump"/>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854826" y="4469689"/>
            <a:ext cx="241169" cy="241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Rectangle 45"/>
          <p:cNvSpPr/>
          <p:nvPr/>
        </p:nvSpPr>
        <p:spPr>
          <a:xfrm>
            <a:off x="9775023" y="4476967"/>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smtClean="0">
                <a:solidFill>
                  <a:srgbClr val="0070C0"/>
                </a:solidFill>
                <a:cs typeface="MV Boli" panose="02000500030200090000" pitchFamily="2" charset="0"/>
              </a:rPr>
              <a:t>détails</a:t>
            </a:r>
            <a:endParaRPr lang="fr-FR" sz="800" b="1" i="1" u="sng" dirty="0">
              <a:solidFill>
                <a:srgbClr val="0070C0"/>
              </a:solidFill>
              <a:cs typeface="MV Boli" panose="02000500030200090000" pitchFamily="2" charset="0"/>
            </a:endParaRPr>
          </a:p>
        </p:txBody>
      </p:sp>
      <p:sp>
        <p:nvSpPr>
          <p:cNvPr id="47" name="Rectangle 46"/>
          <p:cNvSpPr/>
          <p:nvPr/>
        </p:nvSpPr>
        <p:spPr>
          <a:xfrm>
            <a:off x="4491714" y="4718225"/>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schemeClr val="tx1"/>
                </a:solidFill>
              </a:rPr>
              <a:t>Vous          </a:t>
            </a:r>
            <a:r>
              <a:rPr lang="fr-FR" sz="1100" b="1" i="1" dirty="0">
                <a:solidFill>
                  <a:srgbClr val="00B050"/>
                </a:solidFill>
              </a:rPr>
              <a:t>1</a:t>
            </a:r>
            <a:r>
              <a:rPr lang="fr-FR" sz="1100" b="1" i="1" dirty="0" smtClean="0">
                <a:solidFill>
                  <a:schemeClr val="tx1"/>
                </a:solidFill>
              </a:rPr>
              <a:t>    -    </a:t>
            </a:r>
            <a:r>
              <a:rPr lang="fr-FR" sz="1100" b="1" i="1" dirty="0" smtClean="0">
                <a:solidFill>
                  <a:srgbClr val="FF0000"/>
                </a:solidFill>
              </a:rPr>
              <a:t>0</a:t>
            </a:r>
            <a:r>
              <a:rPr lang="fr-FR" sz="1100" b="1" i="1" dirty="0" smtClean="0">
                <a:solidFill>
                  <a:schemeClr val="tx1"/>
                </a:solidFill>
              </a:rPr>
              <a:t>           Diégo</a:t>
            </a:r>
            <a:endParaRPr lang="fr-FR" sz="1100" b="1" i="1" u="sng" dirty="0">
              <a:solidFill>
                <a:schemeClr val="tx1"/>
              </a:solidFill>
            </a:endParaRPr>
          </a:p>
        </p:txBody>
      </p:sp>
      <p:pic>
        <p:nvPicPr>
          <p:cNvPr id="48" name="Imag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089236" y="4796346"/>
            <a:ext cx="230910" cy="233594"/>
          </a:xfrm>
          <a:prstGeom prst="rect">
            <a:avLst/>
          </a:prstGeom>
        </p:spPr>
      </p:pic>
      <p:pic>
        <p:nvPicPr>
          <p:cNvPr id="49" name="Image 4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846156" y="4783889"/>
            <a:ext cx="249839" cy="249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Rectangle 49">
            <a:hlinkClick r:id="rId5" action="ppaction://hlinksldjump"/>
          </p:cNvPr>
          <p:cNvSpPr/>
          <p:nvPr/>
        </p:nvSpPr>
        <p:spPr>
          <a:xfrm>
            <a:off x="9775023" y="4806735"/>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smtClean="0">
                <a:solidFill>
                  <a:srgbClr val="0070C0"/>
                </a:solidFill>
                <a:cs typeface="MV Boli" panose="02000500030200090000" pitchFamily="2" charset="0"/>
              </a:rPr>
              <a:t>détails</a:t>
            </a:r>
            <a:endParaRPr lang="fr-FR" sz="800" b="1" i="1" u="sng" dirty="0">
              <a:solidFill>
                <a:srgbClr val="0070C0"/>
              </a:solidFill>
              <a:cs typeface="MV Boli" panose="02000500030200090000" pitchFamily="2" charset="0"/>
            </a:endParaRPr>
          </a:p>
        </p:txBody>
      </p:sp>
      <p:pic>
        <p:nvPicPr>
          <p:cNvPr id="59" name="Image 5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943460" y="5925474"/>
            <a:ext cx="243320" cy="383558"/>
          </a:xfrm>
          <a:prstGeom prst="rect">
            <a:avLst/>
          </a:prstGeom>
        </p:spPr>
      </p:pic>
      <p:sp>
        <p:nvSpPr>
          <p:cNvPr id="60" name="Rectangle à coins arrondis 59"/>
          <p:cNvSpPr/>
          <p:nvPr/>
        </p:nvSpPr>
        <p:spPr>
          <a:xfrm>
            <a:off x="4910130" y="2662330"/>
            <a:ext cx="2371729" cy="1475193"/>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5043870" y="3040140"/>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158452</a:t>
            </a:r>
            <a:endParaRPr lang="fr-FR" sz="1400" b="1" i="1" dirty="0">
              <a:solidFill>
                <a:schemeClr val="tx1"/>
              </a:solidFill>
            </a:endParaRPr>
          </a:p>
        </p:txBody>
      </p:sp>
      <p:sp>
        <p:nvSpPr>
          <p:cNvPr id="63" name="Rectangle à coins arrondis 62">
            <a:hlinkClick r:id="rId22" action="ppaction://hlinksldjump"/>
          </p:cNvPr>
          <p:cNvSpPr/>
          <p:nvPr/>
        </p:nvSpPr>
        <p:spPr>
          <a:xfrm>
            <a:off x="5664221" y="3600810"/>
            <a:ext cx="857250" cy="219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solidFill>
                  <a:schemeClr val="tx1"/>
                </a:solidFill>
              </a:rPr>
              <a:t>Ajouter</a:t>
            </a:r>
            <a:endParaRPr lang="fr-FR" sz="1000" b="1" dirty="0">
              <a:solidFill>
                <a:schemeClr val="tx1"/>
              </a:solidFill>
            </a:endParaRPr>
          </a:p>
        </p:txBody>
      </p:sp>
      <p:sp>
        <p:nvSpPr>
          <p:cNvPr id="65" name="Organigramme : Connecteur 64"/>
          <p:cNvSpPr/>
          <p:nvPr/>
        </p:nvSpPr>
        <p:spPr>
          <a:xfrm>
            <a:off x="766853" y="3370622"/>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2" name="Organigramme : Connecteur 71"/>
          <p:cNvSpPr/>
          <p:nvPr/>
        </p:nvSpPr>
        <p:spPr>
          <a:xfrm>
            <a:off x="765579" y="2673348"/>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74" name="Connecteur droit 73"/>
          <p:cNvCxnSpPr/>
          <p:nvPr/>
        </p:nvCxnSpPr>
        <p:spPr>
          <a:xfrm>
            <a:off x="5204691" y="3451724"/>
            <a:ext cx="1829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1" name="Imag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279" y="3815558"/>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 name="Rectangle 102">
            <a:hlinkClick r:id="rId9" action="ppaction://hlinksldjump"/>
          </p:cNvPr>
          <p:cNvSpPr/>
          <p:nvPr/>
        </p:nvSpPr>
        <p:spPr>
          <a:xfrm>
            <a:off x="391955" y="3754869"/>
            <a:ext cx="1682148"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Maxime</a:t>
            </a:r>
            <a:endParaRPr lang="fr-FR" sz="1400" b="1" i="1" dirty="0">
              <a:solidFill>
                <a:schemeClr val="tx1"/>
              </a:solidFill>
            </a:endParaRPr>
          </a:p>
        </p:txBody>
      </p:sp>
      <p:sp>
        <p:nvSpPr>
          <p:cNvPr id="104" name="Organigramme : Connecteur 103"/>
          <p:cNvSpPr/>
          <p:nvPr/>
        </p:nvSpPr>
        <p:spPr>
          <a:xfrm>
            <a:off x="765579" y="4056421"/>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41714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4"/>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P spid="63" grpId="0" animBg="1"/>
      <p:bldP spid="103" grpId="0"/>
      <p:bldP spid="1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1836"/>
            <a:ext cx="12191999" cy="6909835"/>
          </a:xfrm>
          <a:prstGeom prst="rect">
            <a:avLst/>
          </a:prstGeom>
        </p:spPr>
      </p:pic>
      <p:sp>
        <p:nvSpPr>
          <p:cNvPr id="5" name="Hexagone 4">
            <a:hlinkClick r:id="rId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7" name="Connecteur droit 6"/>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riangle isocèle 9"/>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hlinkClick r:id="rId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13" name="Rectangle 12"/>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15" name="Rectangle 14">
            <a:hlinkClick r:id="rId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cxnSp>
        <p:nvCxnSpPr>
          <p:cNvPr id="16" name="Connecteur droit 15"/>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17" name="Image 16">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sp>
        <p:nvSpPr>
          <p:cNvPr id="18" name="Rectangle 17"/>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19" name="Connecteur droit 18"/>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cxnSp>
        <p:nvCxnSpPr>
          <p:cNvPr id="21" name="Connecteur droit 20"/>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pic>
        <p:nvPicPr>
          <p:cNvPr id="22" name="Imag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254" y="5743544"/>
            <a:ext cx="322580" cy="322580"/>
          </a:xfrm>
          <a:prstGeom prst="rect">
            <a:avLst/>
          </a:prstGeom>
        </p:spPr>
      </p:pic>
      <p:sp>
        <p:nvSpPr>
          <p:cNvPr id="23" name="Rectangle 22"/>
          <p:cNvSpPr/>
          <p:nvPr/>
        </p:nvSpPr>
        <p:spPr>
          <a:xfrm>
            <a:off x="609599" y="5675587"/>
            <a:ext cx="2097951" cy="46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a:solidFill>
                  <a:schemeClr val="tx1"/>
                </a:solidFill>
              </a:rPr>
              <a:t>Ajouter un ami</a:t>
            </a:r>
          </a:p>
        </p:txBody>
      </p:sp>
      <p:pic>
        <p:nvPicPr>
          <p:cNvPr id="24" name="Image 23">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2917" y="25003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Rectangle 24"/>
          <p:cNvSpPr/>
          <p:nvPr/>
        </p:nvSpPr>
        <p:spPr>
          <a:xfrm>
            <a:off x="88829" y="2375849"/>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Diégo</a:t>
            </a:r>
            <a:endParaRPr lang="fr-FR" sz="1400" b="1" i="1" dirty="0">
              <a:solidFill>
                <a:schemeClr val="tx1"/>
              </a:solidFill>
            </a:endParaRPr>
          </a:p>
        </p:txBody>
      </p:sp>
      <p:pic>
        <p:nvPicPr>
          <p:cNvPr id="26" name="Imag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2917" y="3180840"/>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6"/>
          <p:cNvSpPr/>
          <p:nvPr/>
        </p:nvSpPr>
        <p:spPr>
          <a:xfrm>
            <a:off x="40227" y="3072415"/>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Yani</a:t>
            </a:r>
            <a:endParaRPr lang="fr-FR" sz="1400" b="1" i="1" dirty="0">
              <a:solidFill>
                <a:schemeClr val="tx1"/>
              </a:solidFill>
            </a:endParaRPr>
          </a:p>
        </p:txBody>
      </p:sp>
      <p:pic>
        <p:nvPicPr>
          <p:cNvPr id="28" name="Image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585" y="1930610"/>
            <a:ext cx="3174207" cy="673317"/>
          </a:xfrm>
          <a:prstGeom prst="rect">
            <a:avLst/>
          </a:prstGeom>
        </p:spPr>
      </p:pic>
      <p:sp>
        <p:nvSpPr>
          <p:cNvPr id="29" name="Rectangle 28"/>
          <p:cNvSpPr/>
          <p:nvPr/>
        </p:nvSpPr>
        <p:spPr>
          <a:xfrm>
            <a:off x="360218" y="2069757"/>
            <a:ext cx="1457970" cy="19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65000"/>
                  </a:schemeClr>
                </a:solidFill>
              </a:rPr>
              <a:t>Rechercher un ami</a:t>
            </a:r>
          </a:p>
        </p:txBody>
      </p:sp>
      <p:pic>
        <p:nvPicPr>
          <p:cNvPr id="30" name="Imag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8892" y="1429745"/>
            <a:ext cx="442174" cy="459864"/>
          </a:xfrm>
          <a:prstGeom prst="rect">
            <a:avLst/>
          </a:prstGeom>
        </p:spPr>
      </p:pic>
      <p:sp>
        <p:nvSpPr>
          <p:cNvPr id="31" name="Rectangle 30"/>
          <p:cNvSpPr/>
          <p:nvPr/>
        </p:nvSpPr>
        <p:spPr>
          <a:xfrm>
            <a:off x="88830" y="13248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Florian</a:t>
            </a:r>
            <a:endParaRPr lang="fr-FR" sz="1400" b="1" i="1" dirty="0">
              <a:solidFill>
                <a:schemeClr val="tx1"/>
              </a:solidFill>
            </a:endParaRPr>
          </a:p>
        </p:txBody>
      </p:sp>
      <p:sp>
        <p:nvSpPr>
          <p:cNvPr id="32" name="Triangle isocèle 31"/>
          <p:cNvSpPr/>
          <p:nvPr/>
        </p:nvSpPr>
        <p:spPr>
          <a:xfrm rot="5400000">
            <a:off x="2880832" y="3377054"/>
            <a:ext cx="84207" cy="4571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3" name="Image 3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755" y="922262"/>
            <a:ext cx="1552562" cy="269378"/>
          </a:xfrm>
          <a:prstGeom prst="rect">
            <a:avLst/>
          </a:prstGeom>
        </p:spPr>
      </p:pic>
      <p:pic>
        <p:nvPicPr>
          <p:cNvPr id="34" name="Image 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7979" y="921166"/>
            <a:ext cx="1519064" cy="269378"/>
          </a:xfrm>
          <a:prstGeom prst="rect">
            <a:avLst/>
          </a:prstGeom>
        </p:spPr>
      </p:pic>
      <p:sp>
        <p:nvSpPr>
          <p:cNvPr id="35" name="Rectangle 34"/>
          <p:cNvSpPr/>
          <p:nvPr/>
        </p:nvSpPr>
        <p:spPr>
          <a:xfrm>
            <a:off x="272279" y="836943"/>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Ami</a:t>
            </a:r>
            <a:endParaRPr lang="fr-FR" sz="1200" b="1" i="1" dirty="0">
              <a:solidFill>
                <a:schemeClr val="tx1"/>
              </a:solidFill>
              <a:effectLst>
                <a:outerShdw blurRad="38100" dist="38100" dir="2700000" algn="tl">
                  <a:srgbClr val="000000">
                    <a:alpha val="43137"/>
                  </a:srgbClr>
                </a:outerShdw>
              </a:effectLst>
            </a:endParaRPr>
          </a:p>
        </p:txBody>
      </p:sp>
      <p:sp>
        <p:nvSpPr>
          <p:cNvPr id="36" name="Rectangle 35"/>
          <p:cNvSpPr/>
          <p:nvPr/>
        </p:nvSpPr>
        <p:spPr>
          <a:xfrm>
            <a:off x="1822264" y="845739"/>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Online</a:t>
            </a:r>
            <a:endParaRPr lang="fr-FR" sz="1200" b="1" i="1" dirty="0">
              <a:solidFill>
                <a:schemeClr val="tx1"/>
              </a:solidFill>
              <a:effectLst>
                <a:outerShdw blurRad="38100" dist="38100" dir="2700000" algn="tl">
                  <a:srgbClr val="000000">
                    <a:alpha val="43137"/>
                  </a:srgbClr>
                </a:outerShdw>
              </a:effectLst>
            </a:endParaRPr>
          </a:p>
        </p:txBody>
      </p:sp>
      <p:sp>
        <p:nvSpPr>
          <p:cNvPr id="37" name="Organigramme : Connecteur page suivante 36"/>
          <p:cNvSpPr/>
          <p:nvPr/>
        </p:nvSpPr>
        <p:spPr>
          <a:xfrm>
            <a:off x="692901" y="1193438"/>
            <a:ext cx="129248" cy="124491"/>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Imag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85252" y="1490802"/>
            <a:ext cx="1658491" cy="1658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Rectangle à coins arrondis 40">
            <a:hlinkClick r:id="rId17" action="ppaction://hlinksldjump"/>
          </p:cNvPr>
          <p:cNvSpPr/>
          <p:nvPr/>
        </p:nvSpPr>
        <p:spPr>
          <a:xfrm>
            <a:off x="6862759" y="5403764"/>
            <a:ext cx="1533528" cy="5099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p:cNvSpPr/>
          <p:nvPr/>
        </p:nvSpPr>
        <p:spPr>
          <a:xfrm>
            <a:off x="6691311" y="5240218"/>
            <a:ext cx="1876423" cy="8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solidFill>
                  <a:schemeClr val="accent2">
                    <a:lumMod val="40000"/>
                    <a:lumOff val="60000"/>
                  </a:schemeClr>
                </a:solidFill>
                <a:effectLst>
                  <a:outerShdw blurRad="38100" dist="38100" dir="2700000" algn="tl">
                    <a:srgbClr val="000000">
                      <a:alpha val="43137"/>
                    </a:srgbClr>
                  </a:outerShdw>
                </a:effectLst>
              </a:rPr>
              <a:t>Défier !</a:t>
            </a:r>
          </a:p>
        </p:txBody>
      </p:sp>
      <p:sp>
        <p:nvSpPr>
          <p:cNvPr id="43" name="Rectangle 42"/>
          <p:cNvSpPr/>
          <p:nvPr/>
        </p:nvSpPr>
        <p:spPr>
          <a:xfrm>
            <a:off x="4500560" y="3983999"/>
            <a:ext cx="6257926" cy="1151421"/>
          </a:xfrm>
          <a:prstGeom prst="rect">
            <a:avLst/>
          </a:prstGeom>
          <a:solidFill>
            <a:schemeClr val="bg1">
              <a:lumMod val="75000"/>
            </a:schemeClr>
          </a:solidFill>
          <a:ln w="190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p:cNvSpPr/>
          <p:nvPr/>
        </p:nvSpPr>
        <p:spPr>
          <a:xfrm>
            <a:off x="4473779" y="3988503"/>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srgbClr val="00B050"/>
                </a:solidFill>
              </a:rPr>
              <a:t>Victoire</a:t>
            </a:r>
            <a:r>
              <a:rPr lang="fr-FR" sz="1100" b="1" i="1" dirty="0">
                <a:solidFill>
                  <a:schemeClr val="tx1"/>
                </a:solidFill>
              </a:rPr>
              <a:t>		</a:t>
            </a:r>
            <a:r>
              <a:rPr lang="fr-FR" sz="1100" b="1" i="1" dirty="0" smtClean="0">
                <a:solidFill>
                  <a:schemeClr val="tx1"/>
                </a:solidFill>
              </a:rPr>
              <a:t>	      </a:t>
            </a:r>
            <a:r>
              <a:rPr lang="fr-FR" sz="1100" b="1" i="1" dirty="0" smtClean="0">
                <a:solidFill>
                  <a:srgbClr val="00B050"/>
                </a:solidFill>
              </a:rPr>
              <a:t>3</a:t>
            </a:r>
            <a:r>
              <a:rPr lang="fr-FR" sz="1100" b="1" i="1" dirty="0" smtClean="0">
                <a:solidFill>
                  <a:schemeClr val="tx1"/>
                </a:solidFill>
              </a:rPr>
              <a:t> </a:t>
            </a:r>
            <a:r>
              <a:rPr lang="fr-FR" sz="1100" b="1" i="1" dirty="0">
                <a:solidFill>
                  <a:schemeClr val="tx1"/>
                </a:solidFill>
              </a:rPr>
              <a:t>- 1</a:t>
            </a:r>
            <a:r>
              <a:rPr lang="fr-FR" sz="1100" b="1" i="1" dirty="0" smtClean="0">
                <a:solidFill>
                  <a:schemeClr val="tx1"/>
                </a:solidFill>
              </a:rPr>
              <a:t> </a:t>
            </a:r>
            <a:endParaRPr lang="fr-FR" sz="1100" b="1" i="1" u="sng" dirty="0">
              <a:solidFill>
                <a:schemeClr val="tx1"/>
              </a:solidFill>
            </a:endParaRPr>
          </a:p>
        </p:txBody>
      </p:sp>
      <p:sp>
        <p:nvSpPr>
          <p:cNvPr id="45" name="Rectangle 44"/>
          <p:cNvSpPr/>
          <p:nvPr/>
        </p:nvSpPr>
        <p:spPr>
          <a:xfrm>
            <a:off x="4472145" y="4253343"/>
            <a:ext cx="6284707" cy="391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fr-FR" sz="1100" b="1" i="1" dirty="0" smtClean="0">
                <a:solidFill>
                  <a:srgbClr val="FF0000"/>
                </a:solidFill>
              </a:rPr>
              <a:t>Défaite</a:t>
            </a:r>
            <a:r>
              <a:rPr lang="fr-FR" sz="1100" b="1" i="1" dirty="0">
                <a:solidFill>
                  <a:schemeClr val="tx1"/>
                </a:solidFill>
              </a:rPr>
              <a:t>		</a:t>
            </a:r>
            <a:r>
              <a:rPr lang="fr-FR" sz="1100" b="1" i="1" dirty="0" smtClean="0">
                <a:solidFill>
                  <a:schemeClr val="tx1"/>
                </a:solidFill>
              </a:rPr>
              <a:t>	      3 </a:t>
            </a:r>
            <a:r>
              <a:rPr lang="fr-FR" sz="1100" b="1" i="1" dirty="0">
                <a:solidFill>
                  <a:schemeClr val="tx1"/>
                </a:solidFill>
              </a:rPr>
              <a:t>- </a:t>
            </a:r>
            <a:r>
              <a:rPr lang="fr-FR" sz="1100" b="1" i="1" dirty="0" smtClean="0">
                <a:solidFill>
                  <a:srgbClr val="FF0000"/>
                </a:solidFill>
              </a:rPr>
              <a:t>2</a:t>
            </a:r>
            <a:r>
              <a:rPr lang="fr-FR" sz="1100" b="1" i="1" dirty="0" smtClean="0">
                <a:solidFill>
                  <a:schemeClr val="tx1"/>
                </a:solidFill>
              </a:rPr>
              <a:t> </a:t>
            </a:r>
            <a:endParaRPr lang="fr-FR" sz="1100" b="1" i="1" u="sng" dirty="0">
              <a:solidFill>
                <a:schemeClr val="tx1"/>
              </a:solidFill>
            </a:endParaRPr>
          </a:p>
        </p:txBody>
      </p:sp>
      <p:sp>
        <p:nvSpPr>
          <p:cNvPr id="46" name="Rectangle 45">
            <a:hlinkClick r:id="rId18" action="ppaction://hlinksldjump"/>
          </p:cNvPr>
          <p:cNvSpPr/>
          <p:nvPr/>
        </p:nvSpPr>
        <p:spPr>
          <a:xfrm>
            <a:off x="9775023" y="4072152"/>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smtClean="0">
                <a:solidFill>
                  <a:srgbClr val="0070C0"/>
                </a:solidFill>
                <a:cs typeface="MV Boli" panose="02000500030200090000" pitchFamily="2" charset="0"/>
              </a:rPr>
              <a:t>détails</a:t>
            </a:r>
            <a:endParaRPr lang="fr-FR" sz="800" b="1" i="1" u="sng" dirty="0">
              <a:solidFill>
                <a:srgbClr val="0070C0"/>
              </a:solidFill>
              <a:cs typeface="MV Boli" panose="02000500030200090000" pitchFamily="2" charset="0"/>
            </a:endParaRPr>
          </a:p>
        </p:txBody>
      </p:sp>
      <p:sp>
        <p:nvSpPr>
          <p:cNvPr id="47" name="Rectangle 46"/>
          <p:cNvSpPr/>
          <p:nvPr/>
        </p:nvSpPr>
        <p:spPr>
          <a:xfrm>
            <a:off x="9775023" y="4345397"/>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smtClean="0">
                <a:solidFill>
                  <a:srgbClr val="0070C0"/>
                </a:solidFill>
                <a:cs typeface="MV Boli" panose="02000500030200090000" pitchFamily="2" charset="0"/>
              </a:rPr>
              <a:t>détails</a:t>
            </a:r>
            <a:endParaRPr lang="fr-FR" sz="800" b="1" i="1" u="sng" dirty="0">
              <a:solidFill>
                <a:srgbClr val="0070C0"/>
              </a:solidFill>
              <a:cs typeface="MV Boli" panose="02000500030200090000" pitchFamily="2" charset="0"/>
            </a:endParaRPr>
          </a:p>
        </p:txBody>
      </p:sp>
      <p:sp>
        <p:nvSpPr>
          <p:cNvPr id="48" name="Rectangle 47"/>
          <p:cNvSpPr/>
          <p:nvPr/>
        </p:nvSpPr>
        <p:spPr>
          <a:xfrm>
            <a:off x="6565521" y="3054808"/>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smtClean="0">
                <a:solidFill>
                  <a:schemeClr val="bg1"/>
                </a:solidFill>
              </a:rPr>
              <a:t>Yani</a:t>
            </a:r>
            <a:endParaRPr lang="fr-FR" sz="2000" b="1" i="1" dirty="0">
              <a:solidFill>
                <a:schemeClr val="bg1"/>
              </a:solidFill>
            </a:endParaRPr>
          </a:p>
        </p:txBody>
      </p:sp>
      <p:sp>
        <p:nvSpPr>
          <p:cNvPr id="49" name="Rectangle 48">
            <a:hlinkClick r:id="rId19" action="ppaction://hlinksldjump"/>
          </p:cNvPr>
          <p:cNvSpPr/>
          <p:nvPr/>
        </p:nvSpPr>
        <p:spPr>
          <a:xfrm>
            <a:off x="3964780" y="3678777"/>
            <a:ext cx="1828800" cy="287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u="sng" dirty="0" smtClean="0">
                <a:solidFill>
                  <a:schemeClr val="bg1"/>
                </a:solidFill>
              </a:rPr>
              <a:t>Historique :</a:t>
            </a:r>
            <a:endParaRPr lang="fr-FR" sz="1200" i="1" dirty="0">
              <a:solidFill>
                <a:schemeClr val="bg1"/>
              </a:solidFill>
            </a:endParaRPr>
          </a:p>
        </p:txBody>
      </p:sp>
      <p:pic>
        <p:nvPicPr>
          <p:cNvPr id="50" name="Image 4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10877" y="1186239"/>
            <a:ext cx="321000" cy="277284"/>
          </a:xfrm>
          <a:prstGeom prst="rect">
            <a:avLst/>
          </a:prstGeom>
        </p:spPr>
      </p:pic>
      <p:pic>
        <p:nvPicPr>
          <p:cNvPr id="51" name="Image 5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55652" y="1173856"/>
            <a:ext cx="301353" cy="301353"/>
          </a:xfrm>
          <a:prstGeom prst="rect">
            <a:avLst/>
          </a:prstGeom>
        </p:spPr>
      </p:pic>
      <p:sp>
        <p:nvSpPr>
          <p:cNvPr id="52" name="Rectangle 51"/>
          <p:cNvSpPr/>
          <p:nvPr/>
        </p:nvSpPr>
        <p:spPr>
          <a:xfrm>
            <a:off x="7146929" y="1169345"/>
            <a:ext cx="589625" cy="325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i="1" dirty="0" smtClean="0">
                <a:solidFill>
                  <a:schemeClr val="accent4"/>
                </a:solidFill>
              </a:rPr>
              <a:t>10</a:t>
            </a:r>
            <a:endParaRPr lang="fr-FR" sz="1400" b="1" i="1" dirty="0">
              <a:solidFill>
                <a:schemeClr val="accent4"/>
              </a:solidFill>
            </a:endParaRPr>
          </a:p>
        </p:txBody>
      </p:sp>
      <p:sp>
        <p:nvSpPr>
          <p:cNvPr id="53" name="Rectangle 52"/>
          <p:cNvSpPr/>
          <p:nvPr/>
        </p:nvSpPr>
        <p:spPr>
          <a:xfrm>
            <a:off x="7853963" y="1165061"/>
            <a:ext cx="589625" cy="325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i="1" dirty="0" smtClean="0">
                <a:solidFill>
                  <a:srgbClr val="FF0000"/>
                </a:solidFill>
              </a:rPr>
              <a:t>4</a:t>
            </a:r>
            <a:endParaRPr lang="fr-FR" sz="1400" b="1" i="1" dirty="0">
              <a:solidFill>
                <a:srgbClr val="FF0000"/>
              </a:solidFill>
            </a:endParaRPr>
          </a:p>
        </p:txBody>
      </p:sp>
      <p:sp>
        <p:nvSpPr>
          <p:cNvPr id="54" name="Organigramme : Connecteur 53"/>
          <p:cNvSpPr/>
          <p:nvPr/>
        </p:nvSpPr>
        <p:spPr>
          <a:xfrm>
            <a:off x="766853" y="3370622"/>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1" name="Organigramme : Connecteur 60"/>
          <p:cNvSpPr/>
          <p:nvPr/>
        </p:nvSpPr>
        <p:spPr>
          <a:xfrm>
            <a:off x="765579" y="2673348"/>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2" name="Rectangle 61">
            <a:hlinkClick r:id="rId22" action="ppaction://hlinksldjump"/>
          </p:cNvPr>
          <p:cNvSpPr/>
          <p:nvPr/>
        </p:nvSpPr>
        <p:spPr>
          <a:xfrm>
            <a:off x="391955" y="3754869"/>
            <a:ext cx="1682148"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Maxime</a:t>
            </a:r>
            <a:endParaRPr lang="fr-FR" sz="1400" b="1" i="1" dirty="0">
              <a:solidFill>
                <a:schemeClr val="tx1"/>
              </a:solidFill>
            </a:endParaRPr>
          </a:p>
        </p:txBody>
      </p:sp>
      <p:pic>
        <p:nvPicPr>
          <p:cNvPr id="63" name="Imag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279" y="3815558"/>
            <a:ext cx="438149" cy="438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Organigramme : Connecteur 63"/>
          <p:cNvSpPr/>
          <p:nvPr/>
        </p:nvSpPr>
        <p:spPr>
          <a:xfrm>
            <a:off x="765579" y="4056421"/>
            <a:ext cx="66675" cy="8110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Tree>
    <p:extLst>
      <p:ext uri="{BB962C8B-B14F-4D97-AF65-F5344CB8AC3E}">
        <p14:creationId xmlns:p14="http://schemas.microsoft.com/office/powerpoint/2010/main" val="4050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0848"/>
            <a:ext cx="12191999" cy="6909835"/>
          </a:xfrm>
          <a:prstGeom prst="rect">
            <a:avLst/>
          </a:prstGeom>
        </p:spPr>
      </p:pic>
      <p:sp>
        <p:nvSpPr>
          <p:cNvPr id="5" name="Hexagone 4">
            <a:hlinkClick r:id="rId3" action="ppaction://hlinksldjump"/>
          </p:cNvPr>
          <p:cNvSpPr/>
          <p:nvPr/>
        </p:nvSpPr>
        <p:spPr>
          <a:xfrm>
            <a:off x="1287838" y="-51836"/>
            <a:ext cx="1060704" cy="8317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8905" y="-51836"/>
            <a:ext cx="358567" cy="831792"/>
          </a:xfrm>
          <a:prstGeom prst="rect">
            <a:avLst/>
          </a:prstGeom>
        </p:spPr>
      </p:pic>
      <p:cxnSp>
        <p:nvCxnSpPr>
          <p:cNvPr id="7" name="Connecteur droit 6"/>
          <p:cNvCxnSpPr/>
          <p:nvPr/>
        </p:nvCxnSpPr>
        <p:spPr>
          <a:xfrm flipV="1">
            <a:off x="0" y="364060"/>
            <a:ext cx="1287838"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037621" y="190193"/>
            <a:ext cx="1323975" cy="342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iangle isocèle 8"/>
          <p:cNvSpPr/>
          <p:nvPr/>
        </p:nvSpPr>
        <p:spPr>
          <a:xfrm rot="5400000">
            <a:off x="3345066" y="206723"/>
            <a:ext cx="342900" cy="30984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p:cNvCxnSpPr/>
          <p:nvPr/>
        </p:nvCxnSpPr>
        <p:spPr>
          <a:xfrm>
            <a:off x="2348542" y="364060"/>
            <a:ext cx="9843456" cy="8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34500" y="126498"/>
            <a:ext cx="2554872" cy="4649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11667831" y="126497"/>
            <a:ext cx="438150" cy="4598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2778" y="126497"/>
            <a:ext cx="442174" cy="459864"/>
          </a:xfrm>
          <a:prstGeom prst="rect">
            <a:avLst/>
          </a:prstGeom>
        </p:spPr>
      </p:pic>
      <p:sp>
        <p:nvSpPr>
          <p:cNvPr id="15" name="Rectangle 14">
            <a:hlinkClick r:id="rId5" action="ppaction://hlinksldjump"/>
          </p:cNvPr>
          <p:cNvSpPr/>
          <p:nvPr/>
        </p:nvSpPr>
        <p:spPr>
          <a:xfrm>
            <a:off x="9216265" y="104467"/>
            <a:ext cx="2116403"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a:solidFill>
                  <a:schemeClr val="bg1"/>
                </a:solidFill>
                <a:cs typeface="MV Boli" panose="02000500030200090000" pitchFamily="2" charset="0"/>
              </a:rPr>
              <a:t>Bonjour </a:t>
            </a:r>
            <a:r>
              <a:rPr lang="fr-FR" sz="1400" b="1" i="1" dirty="0" smtClean="0">
                <a:solidFill>
                  <a:schemeClr val="bg1"/>
                </a:solidFill>
                <a:cs typeface="MV Boli" panose="02000500030200090000" pitchFamily="2" charset="0"/>
              </a:rPr>
              <a:t>Florian</a:t>
            </a:r>
            <a:endParaRPr lang="fr-FR" sz="1400" b="1" i="1" dirty="0">
              <a:solidFill>
                <a:schemeClr val="bg1"/>
              </a:solidFill>
              <a:cs typeface="MV Boli" panose="02000500030200090000" pitchFamily="2" charset="0"/>
            </a:endParaRPr>
          </a:p>
        </p:txBody>
      </p:sp>
      <p:cxnSp>
        <p:nvCxnSpPr>
          <p:cNvPr id="16" name="Connecteur droit 15"/>
          <p:cNvCxnSpPr/>
          <p:nvPr/>
        </p:nvCxnSpPr>
        <p:spPr>
          <a:xfrm>
            <a:off x="11115675" y="190193"/>
            <a:ext cx="0" cy="33279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17" name="Image 16">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78912" y="130572"/>
            <a:ext cx="464216" cy="464216"/>
          </a:xfrm>
          <a:prstGeom prst="rect">
            <a:avLst/>
          </a:prstGeom>
        </p:spPr>
      </p:pic>
      <p:sp>
        <p:nvSpPr>
          <p:cNvPr id="18" name="Rectangle 17">
            <a:hlinkClick r:id="rId3" action="ppaction://hlinksldjump"/>
          </p:cNvPr>
          <p:cNvSpPr/>
          <p:nvPr/>
        </p:nvSpPr>
        <p:spPr>
          <a:xfrm>
            <a:off x="1978089" y="215325"/>
            <a:ext cx="1443038" cy="274213"/>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bg1"/>
                </a:solidFill>
                <a:cs typeface="MV Boli" panose="02000500030200090000" pitchFamily="2" charset="0"/>
              </a:rPr>
              <a:t>F</a:t>
            </a:r>
            <a:r>
              <a:rPr lang="fr-FR" sz="1400" b="1" i="1" dirty="0">
                <a:solidFill>
                  <a:schemeClr val="bg1"/>
                </a:solidFill>
                <a:cs typeface="MV Boli" panose="02000500030200090000" pitchFamily="2" charset="0"/>
              </a:rPr>
              <a:t>IND </a:t>
            </a:r>
            <a:r>
              <a:rPr lang="fr-FR" b="1" i="1" dirty="0">
                <a:solidFill>
                  <a:schemeClr val="bg1"/>
                </a:solidFill>
                <a:cs typeface="MV Boli" panose="02000500030200090000" pitchFamily="2" charset="0"/>
              </a:rPr>
              <a:t>M</a:t>
            </a:r>
            <a:r>
              <a:rPr lang="fr-FR" sz="1400" b="1" i="1" dirty="0">
                <a:solidFill>
                  <a:schemeClr val="bg1"/>
                </a:solidFill>
                <a:cs typeface="MV Boli" panose="02000500030200090000" pitchFamily="2" charset="0"/>
              </a:rPr>
              <a:t>Y </a:t>
            </a:r>
            <a:r>
              <a:rPr lang="fr-FR" b="1" i="1" dirty="0">
                <a:solidFill>
                  <a:schemeClr val="bg1"/>
                </a:solidFill>
                <a:cs typeface="MV Boli" panose="02000500030200090000" pitchFamily="2" charset="0"/>
              </a:rPr>
              <a:t>N</a:t>
            </a:r>
            <a:r>
              <a:rPr lang="fr-FR" sz="1400" b="1" i="1" dirty="0">
                <a:solidFill>
                  <a:schemeClr val="bg1"/>
                </a:solidFill>
                <a:cs typeface="MV Boli" panose="02000500030200090000" pitchFamily="2" charset="0"/>
              </a:rPr>
              <a:t>AME</a:t>
            </a:r>
            <a:endParaRPr lang="fr-FR" b="1" i="1" dirty="0">
              <a:solidFill>
                <a:schemeClr val="bg1"/>
              </a:solidFill>
              <a:cs typeface="MV Boli" panose="02000500030200090000" pitchFamily="2" charset="0"/>
            </a:endParaRPr>
          </a:p>
        </p:txBody>
      </p:sp>
      <p:sp>
        <p:nvSpPr>
          <p:cNvPr id="19" name="Rectangle 18"/>
          <p:cNvSpPr/>
          <p:nvPr/>
        </p:nvSpPr>
        <p:spPr>
          <a:xfrm>
            <a:off x="-2" y="1191641"/>
            <a:ext cx="3067051" cy="495198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40000"/>
                  <a:lumOff val="60000"/>
                </a:schemeClr>
              </a:solidFill>
            </a:endParaRPr>
          </a:p>
        </p:txBody>
      </p:sp>
      <p:cxnSp>
        <p:nvCxnSpPr>
          <p:cNvPr id="20" name="Connecteur droit 19"/>
          <p:cNvCxnSpPr/>
          <p:nvPr/>
        </p:nvCxnSpPr>
        <p:spPr>
          <a:xfrm>
            <a:off x="0" y="6143625"/>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07043" y="6284913"/>
            <a:ext cx="4377905" cy="51435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effectLst>
                  <a:outerShdw blurRad="38100" dist="38100" dir="2700000" algn="tl">
                    <a:srgbClr val="000000">
                      <a:alpha val="43137"/>
                    </a:srgbClr>
                  </a:outerShdw>
                </a:effectLst>
              </a:rPr>
              <a:t>2016 © Find My Name Game. All right reserved.</a:t>
            </a:r>
          </a:p>
          <a:p>
            <a:pPr algn="ctr"/>
            <a:r>
              <a:rPr lang="en-US" sz="1000" b="1" dirty="0">
                <a:solidFill>
                  <a:schemeClr val="bg1"/>
                </a:solidFill>
                <a:effectLst>
                  <a:outerShdw blurRad="38100" dist="38100" dir="2700000" algn="tl">
                    <a:srgbClr val="000000">
                      <a:alpha val="43137"/>
                    </a:srgbClr>
                  </a:outerShdw>
                </a:effectLst>
              </a:rPr>
              <a:t>All trademarks referenced herein are the properties of their respective owners.</a:t>
            </a:r>
          </a:p>
          <a:p>
            <a:pPr algn="ctr"/>
            <a:r>
              <a:rPr lang="en-US" sz="1000" b="1" dirty="0">
                <a:solidFill>
                  <a:schemeClr val="bg1"/>
                </a:solidFill>
                <a:effectLst>
                  <a:outerShdw blurRad="38100" dist="38100" dir="2700000" algn="tl">
                    <a:srgbClr val="000000">
                      <a:alpha val="43137"/>
                    </a:srgbClr>
                  </a:outerShdw>
                </a:effectLst>
                <a:cs typeface="MV Boli" panose="02000500030200090000" pitchFamily="2" charset="0"/>
              </a:rPr>
              <a:t>--------------------------------</a:t>
            </a:r>
            <a:endParaRPr lang="fr-FR" sz="1000" b="1" dirty="0">
              <a:solidFill>
                <a:schemeClr val="bg1"/>
              </a:solidFill>
              <a:effectLst>
                <a:outerShdw blurRad="38100" dist="38100" dir="2700000" algn="tl">
                  <a:srgbClr val="000000">
                    <a:alpha val="43137"/>
                  </a:srgbClr>
                </a:outerShdw>
              </a:effectLst>
              <a:cs typeface="MV Boli" panose="02000500030200090000" pitchFamily="2" charset="0"/>
            </a:endParaRPr>
          </a:p>
        </p:txBody>
      </p:sp>
      <p:pic>
        <p:nvPicPr>
          <p:cNvPr id="22" name="Image 21">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755" y="922262"/>
            <a:ext cx="1552562" cy="269378"/>
          </a:xfrm>
          <a:prstGeom prst="rect">
            <a:avLst/>
          </a:prstGeom>
        </p:spPr>
      </p:pic>
      <p:pic>
        <p:nvPicPr>
          <p:cNvPr id="23" name="Imag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47979" y="921166"/>
            <a:ext cx="1519064" cy="269378"/>
          </a:xfrm>
          <a:prstGeom prst="rect">
            <a:avLst/>
          </a:prstGeom>
        </p:spPr>
      </p:pic>
      <p:sp>
        <p:nvSpPr>
          <p:cNvPr id="24" name="Rectangle 23"/>
          <p:cNvSpPr/>
          <p:nvPr/>
        </p:nvSpPr>
        <p:spPr>
          <a:xfrm>
            <a:off x="272279" y="836943"/>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Ami</a:t>
            </a:r>
            <a:endParaRPr lang="fr-FR" sz="1200" b="1" i="1" dirty="0">
              <a:solidFill>
                <a:schemeClr val="tx1"/>
              </a:solidFill>
              <a:effectLst>
                <a:outerShdw blurRad="38100" dist="38100" dir="2700000" algn="tl">
                  <a:srgbClr val="000000">
                    <a:alpha val="43137"/>
                  </a:srgbClr>
                </a:outerShdw>
              </a:effectLst>
            </a:endParaRPr>
          </a:p>
        </p:txBody>
      </p:sp>
      <p:sp>
        <p:nvSpPr>
          <p:cNvPr id="25" name="Rectangle 24"/>
          <p:cNvSpPr/>
          <p:nvPr/>
        </p:nvSpPr>
        <p:spPr>
          <a:xfrm>
            <a:off x="1822264" y="845739"/>
            <a:ext cx="970493" cy="42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dirty="0" smtClean="0">
                <a:solidFill>
                  <a:schemeClr val="tx1"/>
                </a:solidFill>
                <a:effectLst>
                  <a:outerShdw blurRad="38100" dist="38100" dir="2700000" algn="tl">
                    <a:srgbClr val="000000">
                      <a:alpha val="43137"/>
                    </a:srgbClr>
                  </a:outerShdw>
                </a:effectLst>
              </a:rPr>
              <a:t>Online</a:t>
            </a:r>
            <a:endParaRPr lang="fr-FR" sz="1200" b="1" i="1" dirty="0">
              <a:solidFill>
                <a:schemeClr val="tx1"/>
              </a:solidFill>
              <a:effectLst>
                <a:outerShdw blurRad="38100" dist="38100" dir="2700000" algn="tl">
                  <a:srgbClr val="000000">
                    <a:alpha val="43137"/>
                  </a:srgbClr>
                </a:outerShdw>
              </a:effectLst>
            </a:endParaRPr>
          </a:p>
        </p:txBody>
      </p:sp>
      <p:sp>
        <p:nvSpPr>
          <p:cNvPr id="26" name="Organigramme : Connecteur page suivante 25"/>
          <p:cNvSpPr/>
          <p:nvPr/>
        </p:nvSpPr>
        <p:spPr>
          <a:xfrm>
            <a:off x="2242886" y="1187761"/>
            <a:ext cx="129248" cy="124491"/>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Imag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8892" y="1429745"/>
            <a:ext cx="442174" cy="459864"/>
          </a:xfrm>
          <a:prstGeom prst="rect">
            <a:avLst/>
          </a:prstGeom>
        </p:spPr>
      </p:pic>
      <p:sp>
        <p:nvSpPr>
          <p:cNvPr id="28" name="Rectangle 27"/>
          <p:cNvSpPr/>
          <p:nvPr/>
        </p:nvSpPr>
        <p:spPr>
          <a:xfrm>
            <a:off x="88830" y="1324881"/>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Florian</a:t>
            </a:r>
            <a:endParaRPr lang="fr-FR" sz="1400" b="1" i="1" dirty="0">
              <a:solidFill>
                <a:schemeClr val="tx1"/>
              </a:solidFill>
            </a:endParaRPr>
          </a:p>
        </p:txBody>
      </p:sp>
      <p:pic>
        <p:nvPicPr>
          <p:cNvPr id="29" name="Image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585" y="1930610"/>
            <a:ext cx="3174207" cy="673317"/>
          </a:xfrm>
          <a:prstGeom prst="rect">
            <a:avLst/>
          </a:prstGeom>
        </p:spPr>
      </p:pic>
      <p:sp>
        <p:nvSpPr>
          <p:cNvPr id="30" name="Rectangle 29"/>
          <p:cNvSpPr/>
          <p:nvPr/>
        </p:nvSpPr>
        <p:spPr>
          <a:xfrm>
            <a:off x="360218" y="2069757"/>
            <a:ext cx="1457970" cy="19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smtClean="0">
                <a:solidFill>
                  <a:schemeClr val="bg1">
                    <a:lumMod val="65000"/>
                  </a:schemeClr>
                </a:solidFill>
              </a:rPr>
              <a:t>Br*</a:t>
            </a:r>
            <a:endParaRPr lang="fr-FR" sz="1200" dirty="0">
              <a:solidFill>
                <a:schemeClr val="bg1">
                  <a:lumMod val="65000"/>
                </a:schemeClr>
              </a:solidFill>
            </a:endParaRPr>
          </a:p>
        </p:txBody>
      </p:sp>
      <p:cxnSp>
        <p:nvCxnSpPr>
          <p:cNvPr id="31" name="Connecteur droit 30"/>
          <p:cNvCxnSpPr/>
          <p:nvPr/>
        </p:nvCxnSpPr>
        <p:spPr>
          <a:xfrm>
            <a:off x="-5" y="5675587"/>
            <a:ext cx="3067048" cy="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479979" y="5570972"/>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i="1" dirty="0" smtClean="0">
                <a:solidFill>
                  <a:schemeClr val="tx1"/>
                </a:solidFill>
              </a:rPr>
              <a:t>Défier !</a:t>
            </a:r>
            <a:endParaRPr lang="fr-FR" sz="1050" b="1" i="1" dirty="0">
              <a:solidFill>
                <a:schemeClr val="tx1"/>
              </a:solidFill>
            </a:endParaRPr>
          </a:p>
        </p:txBody>
      </p:sp>
      <p:pic>
        <p:nvPicPr>
          <p:cNvPr id="33" name="Imag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8892" y="2664158"/>
            <a:ext cx="442174" cy="354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Image 3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8892" y="3278637"/>
            <a:ext cx="442174" cy="293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5" name="Imag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1390" y="3832936"/>
            <a:ext cx="439676" cy="333275"/>
          </a:xfrm>
          <a:prstGeom prst="rect">
            <a:avLst/>
          </a:prstGeom>
        </p:spPr>
      </p:pic>
      <p:sp>
        <p:nvSpPr>
          <p:cNvPr id="36" name="Rectangle 35"/>
          <p:cNvSpPr/>
          <p:nvPr/>
        </p:nvSpPr>
        <p:spPr>
          <a:xfrm>
            <a:off x="88829" y="250522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BrazOla</a:t>
            </a:r>
            <a:endParaRPr lang="fr-FR" sz="1400" b="1" i="1" dirty="0">
              <a:solidFill>
                <a:schemeClr val="tx1"/>
              </a:solidFill>
            </a:endParaRPr>
          </a:p>
        </p:txBody>
      </p:sp>
      <p:sp>
        <p:nvSpPr>
          <p:cNvPr id="37" name="Rectangle 36"/>
          <p:cNvSpPr/>
          <p:nvPr/>
        </p:nvSpPr>
        <p:spPr>
          <a:xfrm>
            <a:off x="254365" y="3067930"/>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Bratislava54</a:t>
            </a:r>
            <a:endParaRPr lang="fr-FR" sz="1400" b="1" i="1" dirty="0">
              <a:solidFill>
                <a:schemeClr val="tx1"/>
              </a:solidFill>
            </a:endParaRPr>
          </a:p>
        </p:txBody>
      </p:sp>
      <p:sp>
        <p:nvSpPr>
          <p:cNvPr id="38" name="Rectangle 37"/>
          <p:cNvSpPr/>
          <p:nvPr/>
        </p:nvSpPr>
        <p:spPr>
          <a:xfrm>
            <a:off x="-73433" y="3662326"/>
            <a:ext cx="2097951" cy="67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smtClean="0">
                <a:solidFill>
                  <a:schemeClr val="tx1"/>
                </a:solidFill>
              </a:rPr>
              <a:t>Bry</a:t>
            </a:r>
            <a:endParaRPr lang="fr-FR" sz="1400" b="1" i="1" dirty="0">
              <a:solidFill>
                <a:schemeClr val="tx1"/>
              </a:solidFill>
            </a:endParaRPr>
          </a:p>
        </p:txBody>
      </p:sp>
      <p:sp>
        <p:nvSpPr>
          <p:cNvPr id="39" name="Rectangle 38"/>
          <p:cNvSpPr/>
          <p:nvPr/>
        </p:nvSpPr>
        <p:spPr>
          <a:xfrm>
            <a:off x="863192" y="2307194"/>
            <a:ext cx="1340652" cy="214312"/>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i="1" u="sng" dirty="0" smtClean="0">
                <a:solidFill>
                  <a:schemeClr val="tx1">
                    <a:lumMod val="65000"/>
                    <a:lumOff val="35000"/>
                  </a:schemeClr>
                </a:solidFill>
                <a:cs typeface="MV Boli" panose="02000500030200090000" pitchFamily="2" charset="0"/>
              </a:rPr>
              <a:t>3 résultats trouvés …</a:t>
            </a:r>
            <a:endParaRPr lang="fr-FR" sz="800" b="1" i="1" u="sng" dirty="0">
              <a:solidFill>
                <a:schemeClr val="tx1">
                  <a:lumMod val="65000"/>
                  <a:lumOff val="35000"/>
                </a:schemeClr>
              </a:solidFill>
              <a:cs typeface="MV Boli" panose="02000500030200090000" pitchFamily="2" charset="0"/>
            </a:endParaRPr>
          </a:p>
        </p:txBody>
      </p:sp>
    </p:spTree>
    <p:extLst>
      <p:ext uri="{BB962C8B-B14F-4D97-AF65-F5344CB8AC3E}">
        <p14:creationId xmlns:p14="http://schemas.microsoft.com/office/powerpoint/2010/main" val="176444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885</Words>
  <Application>Microsoft Office PowerPoint</Application>
  <PresentationFormat>Grand écran</PresentationFormat>
  <Paragraphs>242</Paragraphs>
  <Slides>15</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Agency FB</vt:lpstr>
      <vt:lpstr>Arial</vt:lpstr>
      <vt:lpstr>Calibri</vt:lpstr>
      <vt:lpstr>Calibri Light</vt:lpstr>
      <vt:lpstr>Forte</vt:lpstr>
      <vt:lpstr>MV Boli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Diégo</dc:creator>
  <cp:lastModifiedBy>Florian DUBOIS</cp:lastModifiedBy>
  <cp:revision>98</cp:revision>
  <dcterms:created xsi:type="dcterms:W3CDTF">2016-03-16T12:50:57Z</dcterms:created>
  <dcterms:modified xsi:type="dcterms:W3CDTF">2016-03-25T09:22:00Z</dcterms:modified>
</cp:coreProperties>
</file>