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735"/>
  </p:normalViewPr>
  <p:slideViewPr>
    <p:cSldViewPr snapToGrid="0" snapToObjects="1">
      <p:cViewPr varScale="1">
        <p:scale>
          <a:sx n="129" d="100"/>
          <a:sy n="129" d="100"/>
        </p:scale>
        <p:origin x="1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Our app, Meal Crafter, is a 5-day meal planner. This app allows the consumer to discover new meals and provide them with a list of ingredients to help make shopping easier and quicker. Meal Crafter provides for the consumer to plan out their meals for breakfast, lunch, and dinner. The app offers the consumer not only the ingredients and type of meal but also instructions on how to make the meal. We hope that the Meal Crafter allows our consumers to be less stressed regarding weekly meal prep. The Meal Crafter is not just for meal preppers and but also for the everyday foodie who wants to experiment and try new cuisines.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Breakdown of roles: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Challenges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ubosews.github.io/Meal_Craft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dubosews/Meal_Craf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Meal Crafter</a:t>
            </a:r>
            <a:endParaRPr/>
          </a:p>
        </p:txBody>
      </p:sp>
      <p:sp>
        <p:nvSpPr>
          <p:cNvPr id="55" name="Google Shape;55;p13"/>
          <p:cNvSpPr txBox="1">
            <a:spLocks noGrp="1"/>
          </p:cNvSpPr>
          <p:nvPr>
            <p:ph type="subTitle" idx="1"/>
          </p:nvPr>
        </p:nvSpPr>
        <p:spPr>
          <a:xfrm>
            <a:off x="311700" y="2834125"/>
            <a:ext cx="8520600" cy="9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Wyatt C, Maxwell B, Wesley D, Elizabeth B, and Robert F</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960-34B6-4A26-92F0-CAFB4E052AF8}"/>
              </a:ext>
            </a:extLst>
          </p:cNvPr>
          <p:cNvSpPr>
            <a:spLocks noGrp="1"/>
          </p:cNvSpPr>
          <p:nvPr>
            <p:ph type="title"/>
          </p:nvPr>
        </p:nvSpPr>
        <p:spPr>
          <a:xfrm>
            <a:off x="311700" y="429627"/>
            <a:ext cx="8520600" cy="444432"/>
          </a:xfrm>
        </p:spPr>
        <p:txBody>
          <a:bodyPr/>
          <a:lstStyle/>
          <a:p>
            <a:r>
              <a:rPr lang="en-US" sz="2000" b="1" dirty="0"/>
              <a:t>Project Requirements</a:t>
            </a:r>
          </a:p>
        </p:txBody>
      </p:sp>
      <p:sp>
        <p:nvSpPr>
          <p:cNvPr id="3" name="TextBox 2">
            <a:extLst>
              <a:ext uri="{FF2B5EF4-FFF2-40B4-BE49-F238E27FC236}">
                <a16:creationId xmlns:a16="http://schemas.microsoft.com/office/drawing/2014/main" id="{0A715FE2-E720-4060-8B75-4019F8B29305}"/>
              </a:ext>
            </a:extLst>
          </p:cNvPr>
          <p:cNvSpPr txBox="1"/>
          <p:nvPr/>
        </p:nvSpPr>
        <p:spPr>
          <a:xfrm>
            <a:off x="632012" y="1634452"/>
            <a:ext cx="8200288" cy="3754874"/>
          </a:xfrm>
          <a:prstGeom prst="rect">
            <a:avLst/>
          </a:prstGeom>
          <a:noFill/>
        </p:spPr>
        <p:txBody>
          <a:bodyPr wrap="square" rtlCol="0">
            <a:spAutoFit/>
          </a:bodyPr>
          <a:lstStyle/>
          <a:p>
            <a:pPr marL="285750" indent="-285750">
              <a:buFont typeface="Arial" panose="020B0604020202020204" pitchFamily="34" charset="0"/>
              <a:buChar char="•"/>
            </a:pPr>
            <a:r>
              <a:rPr lang="en-US" dirty="0"/>
              <a:t>Is the project agile?  Quick, well coordinated, active, lively</a:t>
            </a:r>
          </a:p>
          <a:p>
            <a:pPr marL="285750" indent="-285750">
              <a:buFont typeface="Arial" panose="020B0604020202020204" pitchFamily="34" charset="0"/>
              <a:buChar char="•"/>
            </a:pPr>
            <a:r>
              <a:rPr lang="en-US" dirty="0"/>
              <a:t>Agile Software Development?  Deliver value by working incrementally vs one big launch and Responsive to Change by continually evaluating plans, requirements and user needs</a:t>
            </a:r>
          </a:p>
          <a:p>
            <a:pPr marL="285750" indent="-285750">
              <a:buFont typeface="Arial" panose="020B0604020202020204" pitchFamily="34" charset="0"/>
              <a:buChar char="•"/>
            </a:pPr>
            <a:r>
              <a:rPr lang="en-US" dirty="0"/>
              <a:t>Iterative vs Incremental?  Complete changes rather than leaving project not working with small changes</a:t>
            </a:r>
          </a:p>
          <a:p>
            <a:pPr marL="285750" indent="-285750">
              <a:buFont typeface="Arial" panose="020B0604020202020204" pitchFamily="34" charset="0"/>
              <a:buChar char="•"/>
            </a:pPr>
            <a:r>
              <a:rPr lang="en-US" dirty="0"/>
              <a:t>Minimal Viable Product?  Who is audience?  What is the problem the product will </a:t>
            </a:r>
            <a:r>
              <a:rPr lang="en-US" dirty="0" err="1"/>
              <a:t>adderess</a:t>
            </a:r>
            <a:r>
              <a:rPr lang="en-US" dirty="0"/>
              <a:t>? How does the product solve that problem?</a:t>
            </a:r>
          </a:p>
          <a:p>
            <a:pPr marL="285750" indent="-285750">
              <a:buFont typeface="Arial" panose="020B0604020202020204" pitchFamily="34" charset="0"/>
              <a:buChar char="•"/>
            </a:pPr>
            <a:r>
              <a:rPr lang="en-US" dirty="0"/>
              <a:t>User Story?  As a ____, I want ________, so that __________</a:t>
            </a:r>
          </a:p>
          <a:p>
            <a:pPr marL="285750" indent="-285750">
              <a:buFont typeface="Arial" panose="020B0604020202020204" pitchFamily="34" charset="0"/>
              <a:buChar char="•"/>
            </a:pPr>
            <a:r>
              <a:rPr lang="en-US" dirty="0"/>
              <a:t>Log issues in GitHub</a:t>
            </a:r>
          </a:p>
          <a:p>
            <a:pPr marL="285750" indent="-285750">
              <a:buFont typeface="Arial" panose="020B0604020202020204" pitchFamily="34" charset="0"/>
              <a:buChar char="•"/>
            </a:pPr>
            <a:r>
              <a:rPr lang="en-US" dirty="0"/>
              <a:t>Kanban Meetings:  To do?  In Progress?  Done?</a:t>
            </a:r>
          </a:p>
          <a:p>
            <a:pPr marL="285750" indent="-285750">
              <a:buFont typeface="Arial" panose="020B0604020202020204" pitchFamily="34" charset="0"/>
              <a:buChar char="•"/>
            </a:pPr>
            <a:r>
              <a:rPr lang="en-US" dirty="0"/>
              <a:t>Project must use at least two server-side APIs, must use CSS framework other than Bootstrap, must use client side storage for persistent data, have a polished mobile first UI, good quality coding standards, not use alerts, confirms or prompts, be deployed to GitHub and must be interactive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lvl="7"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151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1365"/>
            <a:ext cx="8520600" cy="469302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Elevator pitch</a:t>
            </a: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 What is the user story?</a:t>
            </a: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a:t>A meal prep planner that lists a set of meals that when a meal is clicked will show a list of ingredients for that selected meal. The planner also allows meals to be clicked and dragged to a specific mealtime on a specific day of the week. </a:t>
            </a:r>
          </a:p>
          <a:p>
            <a:pPr lvl="0"/>
            <a:r>
              <a:rPr lang="en-US" dirty="0"/>
              <a:t>A desire to help the consumer make mindful decisions when at the grocery store</a:t>
            </a:r>
            <a:endParaRPr dirty="0"/>
          </a:p>
          <a:p>
            <a:pPr lvl="0"/>
            <a:r>
              <a:rPr lang="en-US" dirty="0"/>
              <a:t>As someone who likes to plan their week, I would like a planner that lists a set of ingredients that I need for my meals for the week.</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used HTML, CSS, JavaScript, HTML Drag and Drop API, and </a:t>
            </a:r>
            <a:r>
              <a:rPr lang="en-US" dirty="0" err="1"/>
              <a:t>TheMealDB</a:t>
            </a:r>
            <a:r>
              <a:rPr lang="en-US" dirty="0"/>
              <a:t> API</a:t>
            </a:r>
            <a:endParaRPr dirty="0"/>
          </a:p>
          <a:p>
            <a:pPr marL="457200" lvl="0" indent="-342900" algn="l" rtl="0">
              <a:spcBef>
                <a:spcPts val="0"/>
              </a:spcBef>
              <a:spcAft>
                <a:spcPts val="0"/>
              </a:spcAft>
              <a:buSzPts val="1800"/>
              <a:buChar char="●"/>
            </a:pPr>
            <a:r>
              <a:rPr lang="en" dirty="0"/>
              <a:t>Breakdown of tasks and roles:</a:t>
            </a:r>
          </a:p>
          <a:p>
            <a:pPr lvl="1" indent="-342900">
              <a:spcBef>
                <a:spcPts val="0"/>
              </a:spcBef>
              <a:buSzPts val="1800"/>
              <a:buChar char="●"/>
            </a:pPr>
            <a:endParaRPr dirty="0"/>
          </a:p>
          <a:p>
            <a:pPr marL="457200" lvl="0" indent="-342900" algn="l" rtl="0">
              <a:spcBef>
                <a:spcPts val="0"/>
              </a:spcBef>
              <a:spcAft>
                <a:spcPts val="0"/>
              </a:spcAft>
              <a:buSzPts val="1800"/>
              <a:buChar char="●"/>
            </a:pPr>
            <a:r>
              <a:rPr lang="en-US" dirty="0"/>
              <a:t>Challenges:</a:t>
            </a:r>
          </a:p>
          <a:p>
            <a:pPr lvl="1" indent="-342900">
              <a:spcBef>
                <a:spcPts val="0"/>
              </a:spcBef>
              <a:buSzPts val="1800"/>
              <a:buChar char="●"/>
            </a:pPr>
            <a:r>
              <a:rPr lang="en-US" dirty="0"/>
              <a:t>How to properly display the days of the week and meal section on the page</a:t>
            </a:r>
            <a:endParaRPr dirty="0"/>
          </a:p>
          <a:p>
            <a:pPr marL="457200" lvl="0" indent="-342900" algn="l" rtl="0">
              <a:spcBef>
                <a:spcPts val="0"/>
              </a:spcBef>
              <a:spcAft>
                <a:spcPts val="0"/>
              </a:spcAft>
              <a:buSzPts val="1800"/>
              <a:buChar char="●"/>
            </a:pPr>
            <a:r>
              <a:rPr lang="en" dirty="0"/>
              <a:t>Successes:</a:t>
            </a:r>
          </a:p>
          <a:p>
            <a:pPr lvl="1" indent="-342900">
              <a:spcBef>
                <a:spcPts val="0"/>
              </a:spcBef>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 price comparison for all the grocery stores near the user. A shopping list that tells the user which store would be the cheapest to get their groceries at.</a:t>
            </a:r>
          </a:p>
          <a:p>
            <a:pPr marL="285750" indent="-285750">
              <a:spcAft>
                <a:spcPts val="1600"/>
              </a:spcAft>
            </a:pPr>
            <a:r>
              <a:rPr lang="en-US" dirty="0"/>
              <a:t>A shopping list that provides the aisle number for ingredient the user needs for a recipe. </a:t>
            </a:r>
          </a:p>
          <a:p>
            <a:pPr marL="285750" indent="-285750">
              <a:spcAft>
                <a:spcPts val="1600"/>
              </a:spcAft>
            </a:pPr>
            <a:r>
              <a:rPr lang="en-US" dirty="0"/>
              <a:t>Directions to nearest store using Google Maps</a:t>
            </a:r>
          </a:p>
          <a:p>
            <a:pPr marL="285750" indent="-285750">
              <a:spcAft>
                <a:spcPts val="1600"/>
              </a:spcAft>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 URL: </a:t>
            </a:r>
            <a:r>
              <a:rPr lang="en" sz="1400" u="sng">
                <a:solidFill>
                  <a:schemeClr val="hlink"/>
                </a:solidFill>
                <a:hlinkClick r:id="rId3"/>
              </a:rPr>
              <a:t>https://dubosews.github.io/Meal_Crafter/</a:t>
            </a:r>
            <a:r>
              <a:rPr lang="en"/>
              <a:t>	</a:t>
            </a:r>
            <a:endParaRPr/>
          </a:p>
          <a:p>
            <a:pPr marL="457200" lvl="0" indent="-342900" algn="l" rtl="0">
              <a:spcBef>
                <a:spcPts val="0"/>
              </a:spcBef>
              <a:spcAft>
                <a:spcPts val="0"/>
              </a:spcAft>
              <a:buSzPts val="1800"/>
              <a:buChar char="●"/>
            </a:pPr>
            <a:r>
              <a:rPr lang="en"/>
              <a:t>GitHub Repository: </a:t>
            </a:r>
            <a:r>
              <a:rPr lang="en" sz="1400" u="sng">
                <a:solidFill>
                  <a:schemeClr val="hlink"/>
                </a:solidFill>
                <a:hlinkClick r:id="rId4"/>
              </a:rPr>
              <a:t>https://github.com/dubosews/Meal_Crafter</a:t>
            </a:r>
            <a:r>
              <a:rPr lang="en" sz="1400"/>
              <a:t>	</a:t>
            </a: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547</Words>
  <Application>Microsoft Macintosh PowerPoint</Application>
  <PresentationFormat>On-screen Show (16:9)</PresentationFormat>
  <Paragraphs>36</Paragraphs>
  <Slides>8</Slides>
  <Notes>7</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Meal Crafter</vt:lpstr>
      <vt:lpstr>Project Requirements</vt:lpstr>
      <vt:lpstr>Elevator pitch </vt:lpstr>
      <vt:lpstr>Concept: What is the user story?</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Crafter</dc:title>
  <dc:creator>Robert Field</dc:creator>
  <cp:lastModifiedBy>Elizabeth Beltz</cp:lastModifiedBy>
  <cp:revision>9</cp:revision>
  <dcterms:modified xsi:type="dcterms:W3CDTF">2021-11-22T23:07:43Z</dcterms:modified>
</cp:coreProperties>
</file>