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6634"/>
  </p:normalViewPr>
  <p:slideViewPr>
    <p:cSldViewPr snapToGrid="0" snapToObjects="1">
      <p:cViewPr varScale="1">
        <p:scale>
          <a:sx n="123" d="100"/>
          <a:sy n="123" d="100"/>
        </p:scale>
        <p:origin x="1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app allows for the consumer to not only discover new meals, but also provide them with a list of ingredients to help make shopping easier and quicker. 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ubosews.github.io/Meal_Crafte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dubosews/Meal_Craf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Meal Crafter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Wyatt C, Maxwell B, Wesley D, Elizabeth B, and Robert F</a:t>
            </a:r>
            <a:endParaRPr sz="3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Elevator pitch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 meal prep planner that lists a set of meals that when a meal is clicked will show a list of ingredients for that selected meal. The planner also allows meals to be clicked and dragged to a specific mealtime on a specific day of the week. </a:t>
            </a:r>
          </a:p>
          <a:p>
            <a:pPr lvl="0"/>
            <a:r>
              <a:rPr lang="en-US" dirty="0"/>
              <a:t>A desire to help the consumer make mindful decisions when at the grocery store</a:t>
            </a:r>
            <a:endParaRPr dirty="0"/>
          </a:p>
          <a:p>
            <a:pPr lvl="0"/>
            <a:r>
              <a:rPr lang="en-US" dirty="0"/>
              <a:t>As someone who likes to plan their week, I would like a planner that lists a set of ingredients that I need for my meals for the week.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We used HTML, CSS, JavaScript, HTML Drag and Drop API, and </a:t>
            </a:r>
            <a:r>
              <a:rPr lang="en-US" dirty="0" err="1"/>
              <a:t>TheMealDB</a:t>
            </a:r>
            <a:r>
              <a:rPr lang="en-US" dirty="0"/>
              <a:t> API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Breakdown of tasks and roles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Challenges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Successes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A price comparison for all the grocery stores near the user. A shopping list that tells the user which store would be the cheapest to get their groceries at.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A shopping list that provides the aisle number for ingredient the user needs for a recipe.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Deployed URL: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https://dubosews.github.io/Meal_Crafter/</a:t>
            </a:r>
            <a:r>
              <a:rPr lang="en"/>
              <a:t>	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Repository: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https://github.com/dubosews/Meal_Crafter</a:t>
            </a:r>
            <a:r>
              <a:rPr lang="en" sz="1400"/>
              <a:t>	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254</Words>
  <Application>Microsoft Macintosh PowerPoint</Application>
  <PresentationFormat>On-screen Show (16:9)</PresentationFormat>
  <Paragraphs>20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Meal Crafter</vt:lpstr>
      <vt:lpstr>Elevator pitch</vt:lpstr>
      <vt:lpstr>Concept</vt:lpstr>
      <vt:lpstr>Process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Meal Crafter</dc:title>
  <cp:lastModifiedBy>Elizabeth Beltz</cp:lastModifiedBy>
  <cp:revision>2</cp:revision>
  <dcterms:modified xsi:type="dcterms:W3CDTF">2021-11-20T19:04:06Z</dcterms:modified>
</cp:coreProperties>
</file>