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6735"/>
  </p:normalViewPr>
  <p:slideViewPr>
    <p:cSldViewPr snapToGrid="0" snapToObjects="1">
      <p:cViewPr varScale="1">
        <p:scale>
          <a:sx n="129" d="100"/>
          <a:sy n="129" d="100"/>
        </p:scale>
        <p:origin x="17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app, Meal Crafter, is a 5-day meal planner. This app allows for the consumer to not only discover new meals, but also provide them with a list of ingredients to help make shopping easier and quicker. Meal Crafter allows for the consumer to plan out their meals for breakfast, lunch, and dinner. The app not only provides the consumer with the ingredients and type of meal, but also the instructions on how to make the meal as well. We hope that the Meal Crafter allows for our consumers to be less stressed when it comes to weekly meal prepping</a:t>
            </a:r>
            <a:r>
              <a:rPr lang="en-US"/>
              <a:t>. The </a:t>
            </a:r>
            <a:r>
              <a:rPr lang="en-US" dirty="0"/>
              <a:t>Meal Crafter is not only just for meal preppers, but also is for the everyday foodie who wants to experiment and try new cuisines.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ubosews.github.io/Meal_Crafter/"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github.com/dubosews/Meal_Craft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Meal Crafter</a:t>
            </a:r>
            <a:endParaRPr/>
          </a:p>
        </p:txBody>
      </p:sp>
      <p:sp>
        <p:nvSpPr>
          <p:cNvPr id="55" name="Google Shape;55;p13"/>
          <p:cNvSpPr txBox="1">
            <a:spLocks noGrp="1"/>
          </p:cNvSpPr>
          <p:nvPr>
            <p:ph type="subTitle" idx="1"/>
          </p:nvPr>
        </p:nvSpPr>
        <p:spPr>
          <a:xfrm>
            <a:off x="311700" y="2834125"/>
            <a:ext cx="8520600" cy="9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By Wyatt C, Maxwell B, Wesley D, Elizabeth B, and Robert F</a:t>
            </a:r>
            <a:endParaRPr sz="33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Elevator pitch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a:t>
            </a: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r>
              <a:rPr lang="en-US" dirty="0"/>
              <a:t>A meal prep planner that lists a set of meals that when a meal is clicked will show a list of ingredients for that selected meal. The planner also allows meals to be clicked and dragged to a specific mealtime on a specific day of the week. </a:t>
            </a:r>
          </a:p>
          <a:p>
            <a:pPr lvl="0"/>
            <a:r>
              <a:rPr lang="en-US" dirty="0"/>
              <a:t>A desire to help the consumer make mindful decisions when at the grocery store</a:t>
            </a:r>
            <a:endParaRPr dirty="0"/>
          </a:p>
          <a:p>
            <a:pPr lvl="0"/>
            <a:r>
              <a:rPr lang="en-US" dirty="0"/>
              <a:t>As someone who likes to plan their week, I would like a planner that lists a set of ingredients that I need for my meals for the week.</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Process</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We used HTML, CSS, JavaScript, HTML Drag and Drop API, and </a:t>
            </a:r>
            <a:r>
              <a:rPr lang="en-US" dirty="0" err="1"/>
              <a:t>TheMealDB</a:t>
            </a:r>
            <a:r>
              <a:rPr lang="en-US" dirty="0"/>
              <a:t> API</a:t>
            </a:r>
            <a:endParaRPr dirty="0"/>
          </a:p>
          <a:p>
            <a:pPr marL="457200" lvl="0" indent="-342900" algn="l" rtl="0">
              <a:spcBef>
                <a:spcPts val="0"/>
              </a:spcBef>
              <a:spcAft>
                <a:spcPts val="0"/>
              </a:spcAft>
              <a:buSzPts val="1800"/>
              <a:buChar char="●"/>
            </a:pPr>
            <a:r>
              <a:rPr lang="en" dirty="0"/>
              <a:t>Breakdown of tasks and roles</a:t>
            </a:r>
            <a:endParaRPr dirty="0"/>
          </a:p>
          <a:p>
            <a:pPr marL="457200" lvl="0" indent="-342900" algn="l" rtl="0">
              <a:spcBef>
                <a:spcPts val="0"/>
              </a:spcBef>
              <a:spcAft>
                <a:spcPts val="0"/>
              </a:spcAft>
              <a:buSzPts val="1800"/>
              <a:buChar char="●"/>
            </a:pPr>
            <a:r>
              <a:rPr lang="en" dirty="0"/>
              <a:t>Challenges</a:t>
            </a:r>
            <a:endParaRPr dirty="0"/>
          </a:p>
          <a:p>
            <a:pPr marL="457200" lvl="0" indent="-342900" algn="l" rtl="0">
              <a:spcBef>
                <a:spcPts val="0"/>
              </a:spcBef>
              <a:spcAft>
                <a:spcPts val="0"/>
              </a:spcAft>
              <a:buSzPts val="1800"/>
              <a:buChar char="●"/>
            </a:pPr>
            <a:r>
              <a:rPr lang="en" dirty="0"/>
              <a:t>Successes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Future Development</a:t>
            </a:r>
            <a:endParaRPr/>
          </a:p>
        </p:txBody>
      </p:sp>
      <p:sp>
        <p:nvSpPr>
          <p:cNvPr id="83" name="Google Shape;8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a:t>A price comparison for all the grocery stores near the user. A shopping list that tells the user which store would be the cheapest to get their groceries at.</a:t>
            </a:r>
          </a:p>
          <a:p>
            <a:pPr marL="285750" indent="-285750">
              <a:spcAft>
                <a:spcPts val="1600"/>
              </a:spcAft>
            </a:pPr>
            <a:r>
              <a:rPr lang="en-US" dirty="0"/>
              <a:t>A shopping list that provides the aisle number for ingredient the user needs for a recipe.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Links</a:t>
            </a:r>
            <a:endParaRPr/>
          </a:p>
        </p:txBody>
      </p:sp>
      <p:sp>
        <p:nvSpPr>
          <p:cNvPr id="89" name="Google Shape;8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Deployed URL: </a:t>
            </a:r>
            <a:r>
              <a:rPr lang="en" sz="1400" u="sng">
                <a:solidFill>
                  <a:schemeClr val="hlink"/>
                </a:solidFill>
                <a:hlinkClick r:id="rId3"/>
              </a:rPr>
              <a:t>https://dubosews.github.io/Meal_Crafter/</a:t>
            </a:r>
            <a:r>
              <a:rPr lang="en"/>
              <a:t>	</a:t>
            </a:r>
            <a:endParaRPr/>
          </a:p>
          <a:p>
            <a:pPr marL="457200" lvl="0" indent="-342900" algn="l" rtl="0">
              <a:spcBef>
                <a:spcPts val="0"/>
              </a:spcBef>
              <a:spcAft>
                <a:spcPts val="0"/>
              </a:spcAft>
              <a:buSzPts val="1800"/>
              <a:buChar char="●"/>
            </a:pPr>
            <a:r>
              <a:rPr lang="en"/>
              <a:t>GitHub Repository: </a:t>
            </a:r>
            <a:r>
              <a:rPr lang="en" sz="1400" u="sng">
                <a:solidFill>
                  <a:schemeClr val="hlink"/>
                </a:solidFill>
                <a:hlinkClick r:id="rId4"/>
              </a:rPr>
              <a:t>https://github.com/dubosews/Meal_Crafter</a:t>
            </a:r>
            <a:r>
              <a:rPr lang="en" sz="1400"/>
              <a:t>	</a:t>
            </a:r>
            <a:endParaRPr sz="14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527</TotalTime>
  <Words>362</Words>
  <Application>Microsoft Macintosh PowerPoint</Application>
  <PresentationFormat>On-screen Show (16:9)</PresentationFormat>
  <Paragraphs>20</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Light</vt:lpstr>
      <vt:lpstr>Meal Crafter</vt:lpstr>
      <vt:lpstr>Elevator pitch</vt:lpstr>
      <vt:lpstr>Concept</vt:lpstr>
      <vt:lpstr>Process</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Meal Crafter</dc:title>
  <cp:lastModifiedBy>Elizabeth Beltz</cp:lastModifiedBy>
  <cp:revision>5</cp:revision>
  <dcterms:modified xsi:type="dcterms:W3CDTF">2021-11-21T01:51:57Z</dcterms:modified>
</cp:coreProperties>
</file>