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76621"/>
  </p:normalViewPr>
  <p:slideViewPr>
    <p:cSldViewPr snapToGrid="0" snapToObjects="1">
      <p:cViewPr varScale="1">
        <p:scale>
          <a:sx n="156" d="100"/>
          <a:sy n="15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app allows for the consumer to not only discover new meals, but also provide them with a list of ingredients to help make shopping easier and quicker.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ubosews.github.io/Meal_Craft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bosews/Meal_Craf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Crafter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Wyatt C, Maxwell B, Wesley D, Elizabeth B, and Robert F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meal prep planner that lists a set of meals that when a meal is clicked will show a list of ingredients for that selected meal. The planner also allows meals to be clicked and dragged to a specific mealtime on a specific day of the week. </a:t>
            </a:r>
          </a:p>
          <a:p>
            <a:pPr lvl="0"/>
            <a:r>
              <a:rPr lang="en-US" dirty="0"/>
              <a:t>A desire to help the consumer make mindful decisions when at the grocery store</a:t>
            </a:r>
            <a:endParaRPr dirty="0"/>
          </a:p>
          <a:p>
            <a:pPr lvl="0"/>
            <a:r>
              <a:rPr lang="en-US" dirty="0"/>
              <a:t>As someone who likes to plan their week, I would like a planner that lists a set of ingredients that I need for my meals for the week.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used HTML, CSS, JavaScript, HTML Drag and Drop API, and </a:t>
            </a:r>
            <a:r>
              <a:rPr lang="en-US" dirty="0" err="1"/>
              <a:t>TheMealDB</a:t>
            </a:r>
            <a:r>
              <a:rPr lang="en-US" dirty="0"/>
              <a:t>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URL: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https://dubosews.github.io/Meal_Crafter/</a:t>
            </a:r>
            <a:r>
              <a:rPr lang="en"/>
              <a:t>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https://github.com/dubosews/Meal_Crafter</a:t>
            </a:r>
            <a:r>
              <a:rPr lang="en" sz="1400"/>
              <a:t>	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Meal Crafter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Crafter</dc:title>
  <cp:lastModifiedBy>Elizabeth Beltz</cp:lastModifiedBy>
  <cp:revision>1</cp:revision>
  <dcterms:modified xsi:type="dcterms:W3CDTF">2021-11-20T17:04:31Z</dcterms:modified>
</cp:coreProperties>
</file>