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99B"/>
    <a:srgbClr val="F5F5F5"/>
    <a:srgbClr val="F0F0F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74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4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4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8990-D57E-43A1-B66D-D435B75A0C8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FD2E-4082-4ED3-B0C7-AE359669DE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9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0287" y="189781"/>
            <a:ext cx="4848045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48505" y="957533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852277" y="938692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748505" y="4183818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4110" y="195391"/>
            <a:ext cx="2536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3577" y="4190993"/>
            <a:ext cx="267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94961" y="1134630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(</a:t>
            </a:r>
            <a:r>
              <a:rPr lang="en-US" sz="2000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156" y="1134630"/>
            <a:ext cx="20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731253" y="1765541"/>
            <a:ext cx="43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18146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8421" y="2404694"/>
            <a:ext cx="1481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20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9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762" y="806772"/>
            <a:ext cx="2808000" cy="4743467"/>
          </a:xfrm>
          <a:prstGeom prst="rect">
            <a:avLst/>
          </a:prstGeom>
          <a:solidFill>
            <a:srgbClr val="6579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8568" y="855144"/>
            <a:ext cx="2068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2814" y="4862791"/>
            <a:ext cx="2182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Outcome)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7051" y="1608973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Дебет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Debet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487" y="1589218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  <a:p>
            <a:pPr algn="ctr"/>
            <a:r>
              <a:rPr lang="ru-RU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Credit)</a:t>
            </a:r>
            <a:endParaRPr lang="ru-RU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64710" y="3063311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33982" y="3074077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sz="1600" b="1" dirty="0" smtClean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Flows)</a:t>
            </a:r>
            <a:endParaRPr lang="ru-RU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6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53" y="1051354"/>
            <a:ext cx="282269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1709" y="1039602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Входящие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8390" y="4961414"/>
            <a:ext cx="242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Исходящие остатки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8804" y="17604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Деб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е</a:t>
            </a:r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т</a:t>
            </a:r>
            <a:endParaRPr lang="ru-RU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2487" y="1760465"/>
            <a:ext cx="105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Кредит 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0590" y="33053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5510" y="33161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Операции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6388" y="806772"/>
            <a:ext cx="2808000" cy="474346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896369" y="1570376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183018" y="1551535"/>
            <a:ext cx="0" cy="32176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3896369" y="4796661"/>
            <a:ext cx="2448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4986" y="1034412"/>
            <a:ext cx="107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Income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4804" y="499327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Outcomes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6474" y="17694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Debit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1586" y="176942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Credit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3879117" y="2378384"/>
            <a:ext cx="24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8646" y="3215712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7918" y="3226478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Flows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7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6141" y="502025"/>
            <a:ext cx="5414683" cy="2008094"/>
          </a:xfrm>
          <a:prstGeom prst="rect">
            <a:avLst/>
          </a:prstGeom>
          <a:solidFill>
            <a:srgbClr val="657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Debit-</a:t>
            </a:r>
            <a:r>
              <a:rPr lang="en-US" sz="4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Credit.tech</a:t>
            </a:r>
            <a:endParaRPr lang="en-US" sz="4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latin typeface="Segoe Print" panose="02000600000000000000" pitchFamily="2" charset="0"/>
                <a:ea typeface="Cambria" panose="02040503050406030204" pitchFamily="18" charset="0"/>
              </a:rPr>
              <a:t>Dictum est factum</a:t>
            </a:r>
          </a:p>
          <a:p>
            <a:pPr algn="ctr"/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89" y="3247826"/>
            <a:ext cx="541371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42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70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27</cp:revision>
  <dcterms:created xsi:type="dcterms:W3CDTF">2023-09-07T11:25:05Z</dcterms:created>
  <dcterms:modified xsi:type="dcterms:W3CDTF">2024-09-24T13:46:18Z</dcterms:modified>
</cp:coreProperties>
</file>