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0F0F0"/>
    <a:srgbClr val="E0E0E0"/>
    <a:srgbClr val="657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7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8990-D57E-43A1-B66D-D435B75A0C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0287" y="189781"/>
            <a:ext cx="4848045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48505" y="957533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852277" y="938692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748505" y="4183818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4110" y="195391"/>
            <a:ext cx="253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3577" y="4190993"/>
            <a:ext cx="267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961" y="1134630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(</a:t>
            </a:r>
            <a:r>
              <a:rPr lang="en-US" sz="20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156" y="1134630"/>
            <a:ext cx="20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731253" y="1765541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146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421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762" y="806772"/>
            <a:ext cx="2808000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8568" y="855144"/>
            <a:ext cx="2068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2814" y="4862791"/>
            <a:ext cx="2182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7051" y="1608973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487" y="158921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4710" y="306331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3982" y="307407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53" y="1051354"/>
            <a:ext cx="28226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709" y="1039602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8390" y="4961414"/>
            <a:ext cx="24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6782" y="17604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Деб</a:t>
            </a:r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т</a:t>
            </a:r>
            <a:endParaRPr lang="ru-RU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487" y="1760465"/>
            <a:ext cx="10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0590" y="33053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510" y="33161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986" y="1034412"/>
            <a:ext cx="10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4804" y="499327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Outcomes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6474" y="17694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Deb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1586" y="176942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Credit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8646" y="3215712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7918" y="3226478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66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21</cp:revision>
  <dcterms:created xsi:type="dcterms:W3CDTF">2023-09-07T11:25:05Z</dcterms:created>
  <dcterms:modified xsi:type="dcterms:W3CDTF">2024-03-24T14:17:04Z</dcterms:modified>
</cp:coreProperties>
</file>