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6A4CB-D957-4559-9D7E-53C0B782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07" y="2978425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АНАЛІЗ вимог до ПЗ</a:t>
            </a:r>
            <a:br>
              <a:rPr lang="ru-UA" dirty="0"/>
            </a:br>
            <a:r>
              <a:rPr lang="uk-UA" b="1" dirty="0"/>
              <a:t> </a:t>
            </a:r>
            <a:br>
              <a:rPr lang="ru-UA" dirty="0"/>
            </a:br>
            <a:r>
              <a:rPr lang="uk-UA" b="1" dirty="0"/>
              <a:t>Мета роботи: </a:t>
            </a:r>
            <a:r>
              <a:rPr lang="uk-UA" dirty="0"/>
              <a:t>дослідити предметну область та  проаналізувати вимоги (для подальшого написання тестів).</a:t>
            </a:r>
            <a:br>
              <a:rPr lang="ru-UA" dirty="0"/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9135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/>
          <a:lstStyle/>
          <a:p>
            <a:r>
              <a:rPr lang="en-US" dirty="0"/>
              <a:t>Use Case #1 </a:t>
            </a:r>
            <a:r>
              <a:rPr lang="uk-UA" dirty="0"/>
              <a:t>Реєстрація в системі</a:t>
            </a:r>
            <a:endParaRPr lang="en-US" dirty="0"/>
          </a:p>
          <a:p>
            <a:r>
              <a:rPr lang="ru-RU" dirty="0" err="1"/>
              <a:t>Передумова</a:t>
            </a:r>
            <a:r>
              <a:rPr lang="en-US" dirty="0"/>
              <a:t>:</a:t>
            </a:r>
            <a:r>
              <a:rPr lang="ru-RU" dirty="0"/>
              <a:t>студент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дійсний</a:t>
            </a:r>
            <a:r>
              <a:rPr lang="ru-RU" dirty="0"/>
              <a:t> документ про </a:t>
            </a:r>
            <a:r>
              <a:rPr lang="ru-RU" dirty="0" err="1"/>
              <a:t>те,що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навчається</a:t>
            </a:r>
            <a:r>
              <a:rPr lang="ru-RU" dirty="0"/>
              <a:t> в </a:t>
            </a:r>
            <a:r>
              <a:rPr lang="ru-RU" dirty="0" err="1"/>
              <a:t>університеті</a:t>
            </a:r>
            <a:endParaRPr lang="ru-RU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ru-RU" dirty="0"/>
              <a:t>для </a:t>
            </a:r>
            <a:r>
              <a:rPr lang="ru-RU" dirty="0" err="1"/>
              <a:t>того,щоб</a:t>
            </a:r>
            <a:r>
              <a:rPr lang="ru-RU" dirty="0"/>
              <a:t> заре</a:t>
            </a:r>
            <a:r>
              <a:rPr lang="uk-UA" dirty="0" err="1"/>
              <a:t>єструвати</a:t>
            </a:r>
            <a:r>
              <a:rPr lang="uk-UA" dirty="0"/>
              <a:t> студента в </a:t>
            </a:r>
            <a:r>
              <a:rPr lang="uk-UA" dirty="0" err="1"/>
              <a:t>системі,адміністратор</a:t>
            </a:r>
            <a:r>
              <a:rPr lang="uk-UA" dirty="0"/>
              <a:t> повинен </a:t>
            </a:r>
            <a:r>
              <a:rPr lang="uk-UA" dirty="0" err="1"/>
              <a:t>авторизуватись.Якщо</a:t>
            </a:r>
            <a:r>
              <a:rPr lang="uk-UA" dirty="0"/>
              <a:t> студент вже знаходиться в базі даних </a:t>
            </a:r>
            <a:r>
              <a:rPr lang="uk-UA" dirty="0" err="1"/>
              <a:t>системи,то</a:t>
            </a:r>
            <a:r>
              <a:rPr lang="uk-UA" dirty="0"/>
              <a:t> не потрібно реєструвати його в </a:t>
            </a:r>
            <a:r>
              <a:rPr lang="uk-UA" dirty="0" err="1"/>
              <a:t>системі.Я</a:t>
            </a:r>
            <a:r>
              <a:rPr lang="ru-RU" dirty="0" err="1"/>
              <a:t>кщо</a:t>
            </a:r>
            <a:r>
              <a:rPr lang="ru-RU" dirty="0"/>
              <a:t> студент не заре</a:t>
            </a:r>
            <a:r>
              <a:rPr lang="uk-UA" dirty="0" err="1"/>
              <a:t>єстрований</a:t>
            </a:r>
            <a:r>
              <a:rPr lang="uk-UA" dirty="0"/>
              <a:t> в </a:t>
            </a:r>
            <a:r>
              <a:rPr lang="uk-UA" dirty="0" err="1"/>
              <a:t>системі,то</a:t>
            </a:r>
            <a:r>
              <a:rPr lang="uk-UA" dirty="0"/>
              <a:t> в базу даних вноситься його </a:t>
            </a:r>
            <a:r>
              <a:rPr lang="uk-UA" dirty="0" err="1"/>
              <a:t>ПІБ,Група</a:t>
            </a:r>
            <a:r>
              <a:rPr lang="uk-UA" dirty="0"/>
              <a:t> і  генерується </a:t>
            </a:r>
            <a:r>
              <a:rPr lang="en-US" dirty="0"/>
              <a:t>ID.</a:t>
            </a:r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адміністратор не зможе авторизуватись?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студент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uk-UA" dirty="0"/>
              <a:t>є в базі даних </a:t>
            </a:r>
            <a:r>
              <a:rPr lang="uk-UA" dirty="0" err="1"/>
              <a:t>системи,але</a:t>
            </a:r>
            <a:r>
              <a:rPr lang="uk-UA" dirty="0"/>
              <a:t> не може авторизуватись?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271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/>
          <a:lstStyle/>
          <a:p>
            <a:r>
              <a:rPr lang="en-US" dirty="0"/>
              <a:t>Use Case #</a:t>
            </a:r>
            <a:r>
              <a:rPr lang="uk-UA" dirty="0"/>
              <a:t>2</a:t>
            </a:r>
            <a:r>
              <a:rPr lang="en-US" dirty="0"/>
              <a:t> </a:t>
            </a:r>
            <a:r>
              <a:rPr lang="uk-UA" dirty="0"/>
              <a:t>Авторизація в системі</a:t>
            </a:r>
            <a:endParaRPr lang="en-US" dirty="0"/>
          </a:p>
          <a:p>
            <a:r>
              <a:rPr lang="ru-RU" dirty="0" err="1"/>
              <a:t>Передумова</a:t>
            </a:r>
            <a:r>
              <a:rPr lang="en-US" dirty="0"/>
              <a:t>: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зареєстрований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endParaRPr lang="ru-RU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uk-UA" dirty="0"/>
              <a:t>щоб увійти у систему </a:t>
            </a:r>
            <a:r>
              <a:rPr lang="uk-UA" dirty="0" err="1"/>
              <a:t>адмін</a:t>
            </a:r>
            <a:r>
              <a:rPr lang="uk-UA" dirty="0"/>
              <a:t> або студент повинен відкрити сторінку авторизації і ввести свій </a:t>
            </a:r>
            <a:r>
              <a:rPr lang="en-US" dirty="0"/>
              <a:t>ID </a:t>
            </a:r>
            <a:r>
              <a:rPr lang="uk-UA" dirty="0"/>
              <a:t>і </a:t>
            </a:r>
            <a:r>
              <a:rPr lang="uk-UA" dirty="0" err="1"/>
              <a:t>пароль.Якщо</a:t>
            </a:r>
            <a:r>
              <a:rPr lang="uk-UA" dirty="0"/>
              <a:t> логін і пароль є </a:t>
            </a:r>
            <a:r>
              <a:rPr lang="ru-RU" dirty="0"/>
              <a:t>д</a:t>
            </a:r>
            <a:r>
              <a:rPr lang="uk-UA" dirty="0" err="1"/>
              <a:t>ійсними,то</a:t>
            </a:r>
            <a:r>
              <a:rPr lang="uk-UA" dirty="0"/>
              <a:t> користувач може продовжити роботу в системі</a:t>
            </a:r>
            <a:endParaRPr lang="en-US" dirty="0"/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після введення логіну і паролю, вхід виявиться не успішним?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студент</a:t>
            </a:r>
            <a:r>
              <a:rPr lang="en-US" dirty="0"/>
              <a:t>/</a:t>
            </a:r>
            <a:r>
              <a:rPr lang="uk-UA" dirty="0" err="1"/>
              <a:t>адмін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uk-UA" dirty="0"/>
              <a:t>є в базі даних </a:t>
            </a:r>
            <a:r>
              <a:rPr lang="uk-UA" dirty="0" err="1"/>
              <a:t>системи,але</a:t>
            </a:r>
            <a:r>
              <a:rPr lang="uk-UA" dirty="0"/>
              <a:t> не може авторизуватись?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564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/>
          <a:lstStyle/>
          <a:p>
            <a:r>
              <a:rPr lang="en-US" dirty="0"/>
              <a:t>Use Case #</a:t>
            </a:r>
            <a:r>
              <a:rPr lang="uk-UA" dirty="0"/>
              <a:t>3</a:t>
            </a:r>
            <a:r>
              <a:rPr lang="en-US" dirty="0"/>
              <a:t> </a:t>
            </a:r>
            <a:r>
              <a:rPr lang="uk-UA" dirty="0"/>
              <a:t>Пошук</a:t>
            </a:r>
            <a:endParaRPr lang="en-US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uk-UA" dirty="0"/>
              <a:t>студент або </a:t>
            </a:r>
            <a:r>
              <a:rPr lang="uk-UA" dirty="0" err="1"/>
              <a:t>адмін</a:t>
            </a:r>
            <a:r>
              <a:rPr lang="uk-UA" dirty="0"/>
              <a:t> авторизується в </a:t>
            </a:r>
            <a:r>
              <a:rPr lang="uk-UA" dirty="0" err="1"/>
              <a:t>системі,якщо</a:t>
            </a:r>
            <a:r>
              <a:rPr lang="uk-UA" dirty="0"/>
              <a:t> авторизація є </a:t>
            </a:r>
            <a:r>
              <a:rPr lang="uk-UA" dirty="0" err="1"/>
              <a:t>умпішною,то</a:t>
            </a:r>
            <a:r>
              <a:rPr lang="uk-UA" dirty="0"/>
              <a:t> користувач  вводить назву </a:t>
            </a:r>
            <a:r>
              <a:rPr lang="uk-UA" dirty="0" err="1"/>
              <a:t>книги,імя</a:t>
            </a:r>
            <a:r>
              <a:rPr lang="uk-UA" dirty="0"/>
              <a:t> автора і тисне кнопку</a:t>
            </a:r>
            <a:r>
              <a:rPr lang="en-US" dirty="0"/>
              <a:t>”</a:t>
            </a:r>
            <a:r>
              <a:rPr lang="ru-RU" dirty="0" err="1"/>
              <a:t>Пошук</a:t>
            </a:r>
            <a:r>
              <a:rPr lang="en-US" dirty="0"/>
              <a:t>”</a:t>
            </a:r>
            <a:r>
              <a:rPr lang="ru-RU" dirty="0"/>
              <a:t>.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uk-UA" dirty="0"/>
              <a:t>є </a:t>
            </a:r>
            <a:r>
              <a:rPr lang="uk-UA" dirty="0" err="1"/>
              <a:t>успішним,то</a:t>
            </a:r>
            <a:r>
              <a:rPr lang="uk-UA" dirty="0"/>
              <a:t> тоді </a:t>
            </a:r>
            <a:r>
              <a:rPr lang="ru-RU" dirty="0"/>
              <a:t> </a:t>
            </a:r>
            <a:r>
              <a:rPr lang="ru-RU" dirty="0" err="1"/>
              <a:t>ця</a:t>
            </a:r>
            <a:r>
              <a:rPr lang="ru-RU" dirty="0"/>
              <a:t> книга </a:t>
            </a:r>
            <a:r>
              <a:rPr lang="ru-RU" dirty="0" err="1"/>
              <a:t>відображається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.</a:t>
            </a:r>
            <a:endParaRPr lang="uk-UA" dirty="0"/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після введення логіну і паролю, вхід виявиться не успішним?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пошук виявився не успішним?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uk-UA" dirty="0"/>
              <a:t>в поле для введення буде записано некоректні символи?</a:t>
            </a:r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645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/>
          <a:lstStyle/>
          <a:p>
            <a:r>
              <a:rPr lang="en-US" dirty="0"/>
              <a:t>Use Case #</a:t>
            </a:r>
            <a:r>
              <a:rPr lang="uk-UA" dirty="0"/>
              <a:t>4 Позичання</a:t>
            </a:r>
            <a:r>
              <a:rPr lang="en-US" dirty="0"/>
              <a:t> </a:t>
            </a:r>
            <a:r>
              <a:rPr lang="uk-UA" dirty="0"/>
              <a:t>або повернення книжки</a:t>
            </a:r>
            <a:endParaRPr lang="en-US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uk-UA" dirty="0"/>
              <a:t>якщо студент хоче взяти або повернути </a:t>
            </a:r>
            <a:r>
              <a:rPr lang="uk-UA" dirty="0" err="1"/>
              <a:t>книгу,то</a:t>
            </a:r>
            <a:r>
              <a:rPr lang="uk-UA" dirty="0"/>
              <a:t> спочатку адміністратор повинен авторизуватись в </a:t>
            </a:r>
            <a:r>
              <a:rPr lang="uk-UA" dirty="0" err="1"/>
              <a:t>системі,якщо</a:t>
            </a:r>
            <a:r>
              <a:rPr lang="uk-UA" dirty="0"/>
              <a:t> вхід є </a:t>
            </a:r>
            <a:r>
              <a:rPr lang="uk-UA" dirty="0" err="1"/>
              <a:t>успішним,то</a:t>
            </a:r>
            <a:r>
              <a:rPr lang="uk-UA" dirty="0"/>
              <a:t> </a:t>
            </a:r>
            <a:r>
              <a:rPr lang="uk-UA" dirty="0" err="1"/>
              <a:t>адмін</a:t>
            </a:r>
            <a:r>
              <a:rPr lang="uk-UA" dirty="0"/>
              <a:t> шукає студента в базі </a:t>
            </a:r>
            <a:r>
              <a:rPr lang="uk-UA" dirty="0" err="1"/>
              <a:t>даних.Якзо</a:t>
            </a:r>
            <a:r>
              <a:rPr lang="uk-UA" dirty="0"/>
              <a:t> студента </a:t>
            </a:r>
            <a:r>
              <a:rPr lang="uk-UA" dirty="0" err="1"/>
              <a:t>знайдено,то</a:t>
            </a:r>
            <a:r>
              <a:rPr lang="uk-UA" dirty="0"/>
              <a:t> </a:t>
            </a:r>
            <a:r>
              <a:rPr lang="uk-UA" dirty="0" err="1"/>
              <a:t>адмін</a:t>
            </a:r>
            <a:r>
              <a:rPr lang="uk-UA" dirty="0"/>
              <a:t> шукає вводить </a:t>
            </a:r>
            <a:r>
              <a:rPr lang="en-US" dirty="0"/>
              <a:t>ID </a:t>
            </a:r>
            <a:r>
              <a:rPr lang="ru-RU" dirty="0"/>
              <a:t>книги </a:t>
            </a:r>
            <a:r>
              <a:rPr lang="uk-UA" dirty="0"/>
              <a:t>і здійснює </a:t>
            </a:r>
            <a:r>
              <a:rPr lang="uk-UA" dirty="0" err="1"/>
              <a:t>пошук.Якщо</a:t>
            </a:r>
            <a:r>
              <a:rPr lang="uk-UA" dirty="0"/>
              <a:t> книга </a:t>
            </a:r>
            <a:r>
              <a:rPr lang="uk-UA" dirty="0" err="1"/>
              <a:t>доступна,то</a:t>
            </a:r>
            <a:r>
              <a:rPr lang="uk-UA" dirty="0"/>
              <a:t> вона може бути позичена</a:t>
            </a:r>
          </a:p>
          <a:p>
            <a:pPr marL="0" indent="0">
              <a:buNone/>
            </a:pPr>
            <a:r>
              <a:rPr lang="uk-UA" dirty="0"/>
              <a:t>Повернення</a:t>
            </a:r>
            <a:r>
              <a:rPr lang="en-US" dirty="0"/>
              <a:t> </a:t>
            </a:r>
            <a:r>
              <a:rPr lang="ru-RU" dirty="0"/>
              <a:t>книги</a:t>
            </a:r>
            <a:r>
              <a:rPr lang="en-US" dirty="0"/>
              <a:t>:</a:t>
            </a:r>
            <a:r>
              <a:rPr lang="ru-RU" dirty="0"/>
              <a:t>ад</a:t>
            </a:r>
            <a:r>
              <a:rPr lang="uk-UA" dirty="0" err="1"/>
              <a:t>міністратор</a:t>
            </a:r>
            <a:r>
              <a:rPr lang="uk-UA" dirty="0"/>
              <a:t> перевіряє інформацію про заборгованість чи невчасну здачу книги</a:t>
            </a:r>
            <a:r>
              <a:rPr lang="ru-RU" dirty="0"/>
              <a:t>.</a:t>
            </a:r>
            <a:r>
              <a:rPr lang="ru-RU" dirty="0" err="1"/>
              <a:t>Якщо</a:t>
            </a:r>
            <a:r>
              <a:rPr lang="ru-RU" dirty="0"/>
              <a:t> все в </a:t>
            </a:r>
            <a:r>
              <a:rPr lang="ru-RU" dirty="0" err="1"/>
              <a:t>порядку,то</a:t>
            </a:r>
            <a:r>
              <a:rPr lang="ru-RU" dirty="0"/>
              <a:t> книга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повернена</a:t>
            </a:r>
            <a:r>
              <a:rPr lang="ru-RU" dirty="0"/>
              <a:t>.</a:t>
            </a:r>
            <a:endParaRPr lang="uk-UA" dirty="0"/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після введення логіну і паролю, вхід виявиться не успішним?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пошук виявився не успішним?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uk-UA" dirty="0"/>
              <a:t>якщо книгу або інформацію про студента не знайдено?</a:t>
            </a:r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144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#</a:t>
            </a:r>
            <a:r>
              <a:rPr lang="uk-UA" dirty="0"/>
              <a:t>5 Додавання</a:t>
            </a:r>
            <a:r>
              <a:rPr lang="en-US" dirty="0"/>
              <a:t>/</a:t>
            </a:r>
            <a:r>
              <a:rPr lang="ru-RU" dirty="0" err="1"/>
              <a:t>видалення</a:t>
            </a:r>
            <a:r>
              <a:rPr lang="ru-RU" dirty="0"/>
              <a:t> книги</a:t>
            </a:r>
          </a:p>
          <a:p>
            <a:r>
              <a:rPr lang="ru-RU" dirty="0" err="1"/>
              <a:t>Передумова</a:t>
            </a:r>
            <a:r>
              <a:rPr lang="en-US" dirty="0"/>
              <a:t>:</a:t>
            </a:r>
            <a:r>
              <a:rPr lang="ru-RU" dirty="0"/>
              <a:t>книга </a:t>
            </a:r>
            <a:r>
              <a:rPr lang="ru-RU" dirty="0" err="1"/>
              <a:t>знаходиться</a:t>
            </a:r>
            <a:r>
              <a:rPr lang="ru-RU" dirty="0"/>
              <a:t> в </a:t>
            </a:r>
            <a:r>
              <a:rPr lang="uk-UA" dirty="0"/>
              <a:t>списку </a:t>
            </a:r>
            <a:r>
              <a:rPr lang="uk-UA" dirty="0" err="1"/>
              <a:t>бажань.Щоб</a:t>
            </a:r>
            <a:r>
              <a:rPr lang="uk-UA" dirty="0"/>
              <a:t> видалити книгу, потрібно щоб вона була в системі</a:t>
            </a:r>
            <a:endParaRPr lang="ru-RU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uk-UA" dirty="0"/>
              <a:t>адміністратор авторизується в </a:t>
            </a:r>
            <a:r>
              <a:rPr lang="uk-UA" dirty="0" err="1"/>
              <a:t>системі.Якщо</a:t>
            </a:r>
            <a:r>
              <a:rPr lang="uk-UA" dirty="0"/>
              <a:t> вхід </a:t>
            </a:r>
            <a:r>
              <a:rPr lang="uk-UA" dirty="0" err="1"/>
              <a:t>успішний,то</a:t>
            </a:r>
            <a:r>
              <a:rPr lang="uk-UA" dirty="0"/>
              <a:t> для того щоб додати книгу він здійснює </a:t>
            </a:r>
            <a:r>
              <a:rPr lang="uk-UA" dirty="0" err="1"/>
              <a:t>пошук.Якщо</a:t>
            </a:r>
            <a:r>
              <a:rPr lang="uk-UA" dirty="0"/>
              <a:t> книгу не знайдено в </a:t>
            </a:r>
            <a:r>
              <a:rPr lang="uk-UA" dirty="0" err="1"/>
              <a:t>системі,то</a:t>
            </a:r>
            <a:r>
              <a:rPr lang="uk-UA" dirty="0"/>
              <a:t> здійснюється пошук в списку </a:t>
            </a:r>
            <a:r>
              <a:rPr lang="uk-UA" dirty="0" err="1"/>
              <a:t>бажань.Якщо</a:t>
            </a:r>
            <a:r>
              <a:rPr lang="uk-UA" dirty="0"/>
              <a:t> книга знаходиться в списку </a:t>
            </a:r>
            <a:r>
              <a:rPr lang="uk-UA" dirty="0" err="1"/>
              <a:t>бажань,то</a:t>
            </a:r>
            <a:r>
              <a:rPr lang="uk-UA" dirty="0"/>
              <a:t> книга має бути додана в БД.</a:t>
            </a:r>
          </a:p>
          <a:p>
            <a:pPr marL="0" indent="0">
              <a:buNone/>
            </a:pPr>
            <a:r>
              <a:rPr lang="uk-UA" dirty="0"/>
              <a:t>Видалення</a:t>
            </a:r>
            <a:r>
              <a:rPr lang="en-US" dirty="0"/>
              <a:t>:</a:t>
            </a:r>
            <a:r>
              <a:rPr lang="uk-UA" dirty="0"/>
              <a:t>здійснюється пошук в системі</a:t>
            </a:r>
            <a:r>
              <a:rPr lang="en-US" dirty="0"/>
              <a:t>,</a:t>
            </a:r>
            <a:r>
              <a:rPr lang="ru-RU" dirty="0" err="1"/>
              <a:t>якщо</a:t>
            </a:r>
            <a:r>
              <a:rPr lang="ru-RU" dirty="0"/>
              <a:t> книгу </a:t>
            </a:r>
            <a:r>
              <a:rPr lang="ru-RU" dirty="0" err="1"/>
              <a:t>знайдено,то</a:t>
            </a:r>
            <a:r>
              <a:rPr lang="ru-RU" dirty="0"/>
              <a:t> </a:t>
            </a:r>
            <a:r>
              <a:rPr lang="uk-UA" dirty="0"/>
              <a:t>її можна видалити з БД</a:t>
            </a:r>
          </a:p>
          <a:p>
            <a:pPr marL="0" indent="0">
              <a:buNone/>
            </a:pPr>
            <a:r>
              <a:rPr lang="uk-UA" dirty="0"/>
              <a:t>Повернення</a:t>
            </a:r>
            <a:r>
              <a:rPr lang="en-US" dirty="0"/>
              <a:t> </a:t>
            </a:r>
            <a:r>
              <a:rPr lang="ru-RU" dirty="0"/>
              <a:t>книги</a:t>
            </a:r>
            <a:r>
              <a:rPr lang="en-US" dirty="0"/>
              <a:t>:</a:t>
            </a:r>
            <a:r>
              <a:rPr lang="ru-RU" dirty="0"/>
              <a:t>ад</a:t>
            </a:r>
            <a:r>
              <a:rPr lang="uk-UA" dirty="0" err="1"/>
              <a:t>міністратор</a:t>
            </a:r>
            <a:r>
              <a:rPr lang="uk-UA" dirty="0"/>
              <a:t> перевіряє інформацію про заборгованість чи невчасну здачу книги</a:t>
            </a:r>
            <a:r>
              <a:rPr lang="ru-RU" dirty="0"/>
              <a:t>.</a:t>
            </a:r>
            <a:r>
              <a:rPr lang="ru-RU" dirty="0" err="1"/>
              <a:t>Якщо</a:t>
            </a:r>
            <a:r>
              <a:rPr lang="ru-RU" dirty="0"/>
              <a:t> все в </a:t>
            </a:r>
            <a:r>
              <a:rPr lang="ru-RU" dirty="0" err="1"/>
              <a:t>порядку,то</a:t>
            </a:r>
            <a:r>
              <a:rPr lang="ru-RU" dirty="0"/>
              <a:t> книга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повернена</a:t>
            </a:r>
            <a:r>
              <a:rPr lang="ru-RU" dirty="0"/>
              <a:t>.</a:t>
            </a:r>
            <a:endParaRPr lang="uk-UA" dirty="0"/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після введення логіну і паролю, вхід виявиться не успішним?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при додаванні книги вона вже є в БД бібліотеки?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при видаленні  книги її немає в БД бібліотеки?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4590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>
            <a:normAutofit/>
          </a:bodyPr>
          <a:lstStyle/>
          <a:p>
            <a:r>
              <a:rPr lang="en-US" dirty="0"/>
              <a:t>Use Case #</a:t>
            </a:r>
            <a:r>
              <a:rPr lang="uk-UA" dirty="0"/>
              <a:t>6 Перегляд</a:t>
            </a:r>
            <a:r>
              <a:rPr lang="en-US" dirty="0"/>
              <a:t>/</a:t>
            </a:r>
            <a:r>
              <a:rPr lang="ru-RU" dirty="0" err="1"/>
              <a:t>редагування</a:t>
            </a:r>
            <a:endParaRPr lang="ru-RU" dirty="0"/>
          </a:p>
          <a:p>
            <a:r>
              <a:rPr lang="uk-UA" dirty="0"/>
              <a:t>Основний сценарій</a:t>
            </a:r>
            <a:r>
              <a:rPr lang="en-US" dirty="0"/>
              <a:t>:</a:t>
            </a:r>
            <a:r>
              <a:rPr lang="uk-UA" dirty="0"/>
              <a:t>адміністратор авторизується в </a:t>
            </a:r>
            <a:r>
              <a:rPr lang="uk-UA" dirty="0" err="1"/>
              <a:t>системі.Здійснюється</a:t>
            </a:r>
            <a:r>
              <a:rPr lang="uk-UA" dirty="0"/>
              <a:t> пошук книги  в </a:t>
            </a:r>
            <a:r>
              <a:rPr lang="uk-UA" dirty="0" err="1"/>
              <a:t>БД.Якщо</a:t>
            </a:r>
            <a:r>
              <a:rPr lang="uk-UA" dirty="0"/>
              <a:t> книгу </a:t>
            </a:r>
            <a:r>
              <a:rPr lang="uk-UA" dirty="0" err="1"/>
              <a:t>знайдено,то</a:t>
            </a:r>
            <a:r>
              <a:rPr lang="uk-UA" dirty="0"/>
              <a:t> </a:t>
            </a:r>
            <a:r>
              <a:rPr lang="uk-UA" dirty="0" err="1"/>
              <a:t>адмін</a:t>
            </a:r>
            <a:r>
              <a:rPr lang="uk-UA" dirty="0"/>
              <a:t> може переглянути або відредагувати її</a:t>
            </a:r>
          </a:p>
          <a:p>
            <a:r>
              <a:rPr lang="ru-RU" dirty="0" err="1"/>
              <a:t>Альтернативний</a:t>
            </a:r>
            <a:r>
              <a:rPr lang="ru-RU" dirty="0"/>
              <a:t> </a:t>
            </a:r>
            <a:r>
              <a:rPr lang="ru-RU" dirty="0" err="1"/>
              <a:t>сценар</a:t>
            </a:r>
            <a:r>
              <a:rPr lang="uk-UA" dirty="0" err="1"/>
              <a:t>ій</a:t>
            </a:r>
            <a:r>
              <a:rPr lang="uk-UA" dirty="0"/>
              <a:t>- список уточнюючих запитань</a:t>
            </a:r>
            <a:r>
              <a:rPr lang="en-US" dirty="0"/>
              <a:t>:</a:t>
            </a:r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після введення логіну і паролю, вхід виявиться не успішним?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uk-UA" dirty="0"/>
              <a:t>пошук виявився невдалим?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1056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1A3A-8D75-4DCF-B655-D5F93089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0"/>
            <a:ext cx="10972799" cy="821635"/>
          </a:xfrm>
        </p:spPr>
        <p:txBody>
          <a:bodyPr/>
          <a:lstStyle/>
          <a:p>
            <a:r>
              <a:rPr lang="ru-RU" dirty="0" err="1"/>
              <a:t>Автоматизована</a:t>
            </a:r>
            <a:r>
              <a:rPr lang="ru-RU" dirty="0"/>
              <a:t> </a:t>
            </a:r>
            <a:r>
              <a:rPr lang="ru-RU" dirty="0" err="1"/>
              <a:t>бібліотечна</a:t>
            </a:r>
            <a:r>
              <a:rPr lang="ru-RU" dirty="0"/>
              <a:t> система.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732-B2B3-4326-9D41-E4A6B877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821635"/>
            <a:ext cx="11754677" cy="5353878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/>
              <a:t>Нефункціональні вимоги (припущення):</a:t>
            </a:r>
            <a:endParaRPr lang="ru-UA" dirty="0"/>
          </a:p>
          <a:p>
            <a:r>
              <a:rPr lang="ru-RU" dirty="0"/>
              <a:t>Система повинна </a:t>
            </a:r>
            <a:r>
              <a:rPr lang="ru-RU" dirty="0" err="1"/>
              <a:t>працювати</a:t>
            </a:r>
            <a:r>
              <a:rPr lang="ru-RU" dirty="0"/>
              <a:t> 24 </a:t>
            </a:r>
            <a:r>
              <a:rPr lang="ru-RU" dirty="0" err="1"/>
              <a:t>години</a:t>
            </a:r>
            <a:r>
              <a:rPr lang="ru-RU" dirty="0"/>
              <a:t> на </a:t>
            </a:r>
            <a:r>
              <a:rPr lang="ru-RU" dirty="0" err="1"/>
              <a:t>добу</a:t>
            </a:r>
            <a:r>
              <a:rPr lang="ru-RU" dirty="0"/>
              <a:t> і 7 </a:t>
            </a:r>
            <a:r>
              <a:rPr lang="ru-RU" dirty="0" err="1"/>
              <a:t>днів</a:t>
            </a:r>
            <a:r>
              <a:rPr lang="ru-RU" dirty="0"/>
              <a:t> на </a:t>
            </a:r>
            <a:r>
              <a:rPr lang="ru-RU" dirty="0" err="1"/>
              <a:t>тиждень</a:t>
            </a:r>
            <a:endParaRPr lang="en-US" dirty="0"/>
          </a:p>
          <a:p>
            <a:r>
              <a:rPr lang="ru-RU" dirty="0" err="1"/>
              <a:t>Якщо</a:t>
            </a:r>
            <a:r>
              <a:rPr lang="ru-RU" dirty="0"/>
              <a:t> система </a:t>
            </a:r>
            <a:r>
              <a:rPr lang="ru-RU" dirty="0" err="1"/>
              <a:t>виходить</a:t>
            </a:r>
            <a:r>
              <a:rPr lang="ru-RU" dirty="0"/>
              <a:t> з ладу, система буде </a:t>
            </a:r>
            <a:r>
              <a:rPr lang="ru-RU" dirty="0" err="1"/>
              <a:t>відновлена</a:t>
            </a:r>
            <a:r>
              <a:rPr lang="ru-RU" dirty="0"/>
              <a:t> ​​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.</a:t>
            </a:r>
          </a:p>
          <a:p>
            <a:r>
              <a:rPr lang="ru-RU" dirty="0"/>
              <a:t>Система </a:t>
            </a:r>
            <a:r>
              <a:rPr lang="ru-RU" dirty="0" err="1"/>
              <a:t>зручна</a:t>
            </a:r>
            <a:r>
              <a:rPr lang="ru-RU" dirty="0"/>
              <a:t> для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роботу </a:t>
            </a:r>
            <a:r>
              <a:rPr lang="ru-RU" dirty="0" err="1"/>
              <a:t>системи</a:t>
            </a:r>
            <a:endParaRPr lang="ru-RU" dirty="0"/>
          </a:p>
          <a:p>
            <a:r>
              <a:rPr lang="ru-RU" dirty="0"/>
              <a:t>Система повинна </a:t>
            </a:r>
            <a:r>
              <a:rPr lang="ru-RU" dirty="0" err="1"/>
              <a:t>забезпечувати</a:t>
            </a:r>
            <a:r>
              <a:rPr lang="ru-RU" dirty="0"/>
              <a:t> 100% </a:t>
            </a:r>
            <a:r>
              <a:rPr lang="ru-RU" dirty="0" err="1"/>
              <a:t>надійність</a:t>
            </a:r>
            <a:r>
              <a:rPr lang="ru-RU" dirty="0"/>
              <a:t> доступу</a:t>
            </a:r>
          </a:p>
          <a:p>
            <a:r>
              <a:rPr lang="ru-RU" dirty="0"/>
              <a:t>Система повинна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учаснику</a:t>
            </a:r>
            <a:r>
              <a:rPr lang="ru-RU" dirty="0"/>
              <a:t> не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за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секунди</a:t>
            </a:r>
            <a:r>
              <a:rPr lang="ru-RU" dirty="0"/>
              <a:t> з моменту </a:t>
            </a:r>
            <a:r>
              <a:rPr lang="ru-RU" dirty="0" err="1"/>
              <a:t>подання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.</a:t>
            </a:r>
          </a:p>
          <a:p>
            <a:r>
              <a:rPr lang="ru-RU" dirty="0"/>
              <a:t>Система повинна </a:t>
            </a:r>
            <a:r>
              <a:rPr lang="ru-RU" dirty="0" err="1"/>
              <a:t>реагувати</a:t>
            </a:r>
            <a:r>
              <a:rPr lang="ru-RU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5 сек п</a:t>
            </a:r>
            <a:r>
              <a:rPr lang="uk-UA" dirty="0" err="1"/>
              <a:t>ісля</a:t>
            </a:r>
            <a:r>
              <a:rPr lang="uk-UA" dirty="0"/>
              <a:t> натиснення кнопок</a:t>
            </a:r>
          </a:p>
          <a:p>
            <a:r>
              <a:rPr lang="ru-RU" dirty="0"/>
              <a:t>Система повинна </a:t>
            </a:r>
            <a:r>
              <a:rPr lang="uk-UA" dirty="0"/>
              <a:t>підтримувати роботу 400 користувачів одночасно</a:t>
            </a:r>
            <a:endParaRPr lang="ru-UA" dirty="0"/>
          </a:p>
          <a:p>
            <a:r>
              <a:rPr lang="en-US" dirty="0"/>
              <a:t>C</a:t>
            </a:r>
            <a:r>
              <a:rPr lang="ru-RU" dirty="0" err="1"/>
              <a:t>истема</a:t>
            </a:r>
            <a:r>
              <a:rPr lang="ru-RU" dirty="0"/>
              <a:t> повинна </a:t>
            </a:r>
            <a:r>
              <a:rPr lang="ru-RU" dirty="0" err="1"/>
              <a:t>вміщати</a:t>
            </a:r>
            <a:r>
              <a:rPr lang="ru-RU" dirty="0"/>
              <a:t> велику </a:t>
            </a:r>
            <a:r>
              <a:rPr lang="ru-RU" dirty="0" err="1"/>
              <a:t>кількість</a:t>
            </a:r>
            <a:r>
              <a:rPr lang="ru-RU" dirty="0"/>
              <a:t> книг</a:t>
            </a:r>
            <a:r>
              <a:rPr lang="en-US" dirty="0"/>
              <a:t> </a:t>
            </a:r>
            <a:r>
              <a:rPr lang="uk-UA" dirty="0"/>
              <a:t>і користувачів</a:t>
            </a:r>
            <a:r>
              <a:rPr lang="ru-RU" dirty="0"/>
              <a:t> без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несправностей</a:t>
            </a:r>
            <a:endParaRPr lang="en-US" dirty="0"/>
          </a:p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не повинно </a:t>
            </a:r>
            <a:r>
              <a:rPr lang="ru-RU" dirty="0" err="1"/>
              <a:t>завдавати</a:t>
            </a:r>
            <a:r>
              <a:rPr lang="ru-RU" dirty="0"/>
              <a:t> </a:t>
            </a:r>
            <a:r>
              <a:rPr lang="ru-RU" dirty="0" err="1"/>
              <a:t>шкоди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endParaRPr lang="en-US" dirty="0"/>
          </a:p>
          <a:p>
            <a:r>
              <a:rPr lang="ru-RU" dirty="0"/>
              <a:t>Система буде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захищену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endParaRPr lang="en-US" dirty="0"/>
          </a:p>
          <a:p>
            <a:r>
              <a:rPr lang="ru-RU" dirty="0" err="1"/>
              <a:t>Звичайні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просто </a:t>
            </a:r>
            <a:r>
              <a:rPr lang="ru-RU" dirty="0" err="1"/>
              <a:t>читати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, але вони 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редагувати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нічого</a:t>
            </a:r>
            <a:endParaRPr lang="en-US" dirty="0"/>
          </a:p>
          <a:p>
            <a:r>
              <a:rPr lang="ru-RU" dirty="0"/>
              <a:t>Система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і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доступу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462729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757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АНАЛІЗ вимог до ПЗ   Мета роботи: дослідити предметну область та  проаналізувати вимоги (для подальшого написання тестів). </vt:lpstr>
      <vt:lpstr>Автоматизована бібліотечна система.</vt:lpstr>
      <vt:lpstr>Автоматизована бібліотечна система.</vt:lpstr>
      <vt:lpstr>Автоматизована бібліотечна система.</vt:lpstr>
      <vt:lpstr>Автоматизована бібліотечна система.</vt:lpstr>
      <vt:lpstr>Автоматизована бібліотечна система.</vt:lpstr>
      <vt:lpstr>Автоматизована бібліотечна система.</vt:lpstr>
      <vt:lpstr>Автоматизована бібліотечна система.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вимог до ПЗ   Мета роботи: дослідити предметну область та  проаналізувати вимоги (для подальшого написання тестів).</dc:title>
  <dc:creator>Dubovskii</dc:creator>
  <cp:lastModifiedBy>Dubovskii</cp:lastModifiedBy>
  <cp:revision>16</cp:revision>
  <dcterms:created xsi:type="dcterms:W3CDTF">2019-05-23T09:49:55Z</dcterms:created>
  <dcterms:modified xsi:type="dcterms:W3CDTF">2019-05-23T12:44:42Z</dcterms:modified>
</cp:coreProperties>
</file>