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94FFE89-DD1A-434A-B46E-FC0161681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5BBA22-1009-4062-B497-20D4D1F420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003D6EC-8D86-40AE-BCDD-CB01875363F0}" type="datetime1">
              <a:rPr lang="ru-RU" smtClean="0"/>
              <a:t>24.05.2019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305A3-EF7C-4109-870C-75957F87F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A65183E6-2BF7-4148-8288-DCAD651FB9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CA6C9-E2E2-4922-B1A7-E6462166C8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96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BC66B-B4AC-4633-A1A7-233B774CF881}" type="datetime1">
              <a:rPr lang="ru-RU" smtClean="0"/>
              <a:pPr/>
              <a:t>24.05.2019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C70E52-1238-4A7F-867E-2F90BFCA0D6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458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C70E52-1238-4A7F-867E-2F90BFCA0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C2C154-9245-4EAA-8ADE-33D1A7EC5680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 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70F7E0-5A37-4C1B-B001-12D253A333A6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 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E4AE4C-9F8E-41E2-89BA-C86A7744736A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 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65BCD0-99CC-4906-918D-1116AF1A79A1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 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9A8996FA-BFC3-4EAC-AAB9-45C2EF3838CE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64A484-6A61-465E-A582-FF16A82B5833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писание заголовка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276643-78B9-443D-A21B-5D8D71E872B6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Текст 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2" name="Текст 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Текст 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Текст 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9" name="Текст 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Текст 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cxnSp>
        <p:nvCxnSpPr>
          <p:cNvPr id="14" name="Прямая соединительная линия 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ADD9B9-C473-4B24-8BB0-CAA4E6C33546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прав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38CDBD-D89E-4D27-9D3E-D8C8B6B71053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 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Надпись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Надпись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Текст 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7" name="Прямоугольник: Скругленные углы 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04BFC-187B-4B4A-9A90-8ECAA71AACA0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31448E-31CF-4ED5-B8E5-44B98EED9B66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 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 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9" name="Прямоугольник: Скругленные углы 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D5F7A5-016A-40DC-9267-CD570A4FFE11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BC311F64-DBA9-4949-B98F-AC0ACC89C4D6}" type="datetime1">
              <a:rPr lang="ru-RU" noProof="0" smtClean="0"/>
              <a:t>24.05.2019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ru-RU" dirty="0"/>
              <a:t>ДЕФЕКТИ ТА </a:t>
            </a:r>
            <a:r>
              <a:rPr lang="en-US" dirty="0"/>
              <a:t>REDMINE.</a:t>
            </a:r>
            <a:endParaRPr lang="ru-RU" dirty="0"/>
          </a:p>
        </p:txBody>
      </p:sp>
      <p:sp>
        <p:nvSpPr>
          <p:cNvPr id="5" name="Надпись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7407127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ru-RU" sz="66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ru-RU" dirty="0"/>
              <a:t>Мета </a:t>
            </a:r>
            <a:r>
              <a:rPr lang="ru-RU" dirty="0" err="1"/>
              <a:t>роботи</a:t>
            </a:r>
            <a:r>
              <a:rPr lang="ru-RU" dirty="0"/>
              <a:t>: </a:t>
            </a:r>
            <a:r>
              <a:rPr lang="ru-RU" dirty="0" err="1"/>
              <a:t>навчитися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Bug</a:t>
            </a:r>
            <a:r>
              <a:rPr lang="ru-RU" dirty="0"/>
              <a:t> </a:t>
            </a:r>
            <a:r>
              <a:rPr lang="ru-RU" dirty="0" err="1"/>
              <a:t>report,використовуючи</a:t>
            </a:r>
            <a:r>
              <a:rPr lang="ru-RU" dirty="0"/>
              <a:t> </a:t>
            </a:r>
            <a:r>
              <a:rPr lang="ru-RU" dirty="0" err="1"/>
              <a:t>Redmine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762D30-A753-464E-AF6D-2355376C9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4" y="2451090"/>
            <a:ext cx="9188253" cy="410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C002-4BD2-4014-B994-487AAC4A7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7718" y="254584"/>
            <a:ext cx="7210839" cy="73284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Баг-Репорт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5C42E3-979F-486A-8A8D-2571F6C4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923925"/>
            <a:ext cx="11791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3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6862-6341-4709-B330-51B9737F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49" y="59348"/>
            <a:ext cx="7740926" cy="928076"/>
          </a:xfrm>
        </p:spPr>
        <p:txBody>
          <a:bodyPr/>
          <a:lstStyle/>
          <a:p>
            <a:pPr algn="ctr"/>
            <a:r>
              <a:rPr lang="ru-RU" dirty="0"/>
              <a:t>Баг-репорт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2B588-4FB6-40B4-81AA-62B000CB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7" y="987424"/>
            <a:ext cx="11799403" cy="48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6862-6341-4709-B330-51B9737F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49" y="59348"/>
            <a:ext cx="7740926" cy="928076"/>
          </a:xfrm>
        </p:spPr>
        <p:txBody>
          <a:bodyPr/>
          <a:lstStyle/>
          <a:p>
            <a:pPr algn="ctr"/>
            <a:r>
              <a:rPr lang="ru-RU" dirty="0"/>
              <a:t>Баг-репорт</a:t>
            </a:r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5DB8AA-5BB9-41B6-BDDF-49EFDDC5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1" y="987424"/>
            <a:ext cx="11635926" cy="54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26862-6341-4709-B330-51B9737F9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649" y="59348"/>
            <a:ext cx="7740926" cy="928076"/>
          </a:xfrm>
        </p:spPr>
        <p:txBody>
          <a:bodyPr/>
          <a:lstStyle/>
          <a:p>
            <a:pPr algn="ctr"/>
            <a:r>
              <a:rPr lang="ru-RU" dirty="0"/>
              <a:t>Баг-репорт</a:t>
            </a:r>
            <a:endParaRPr lang="ru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4A0CAD-5A6F-495F-9E0A-DEEEABC1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77" y="1477755"/>
            <a:ext cx="11622045" cy="416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9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104609_TF22736411" id="{45379569-D69F-44B0-9E1A-40191F4D853F}" vid="{41053B4F-2B0B-493D-B111-FBBE61B292C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3E21D3-7788-4819-8437-C5C4B0C5D46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63CD11F-9FDB-4628-B708-63BFB2D681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F972C-B81A-46A3-BFB2-A01F0B5DBC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известного события истории</Template>
  <TotalTime>0</TotalTime>
  <Words>20</Words>
  <Application>Microsoft Office PowerPoint</Application>
  <PresentationFormat>Широкоэкранный</PresentationFormat>
  <Paragraphs>7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Небеса</vt:lpstr>
      <vt:lpstr>ДЕФЕКТИ ТА REDMINE.</vt:lpstr>
      <vt:lpstr>Баг-Репорт</vt:lpstr>
      <vt:lpstr>Баг-репорт</vt:lpstr>
      <vt:lpstr>Баг-репорт</vt:lpstr>
      <vt:lpstr>Баг-репорт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2019-05-14T09:46:26Z</dcterms:created>
  <dcterms:modified xsi:type="dcterms:W3CDTF">2019-05-24T05:12:17Z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