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meter.apache.org/download_jmeter.cg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67E4F-5982-4930-AA0B-458A7F949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1798" y="1029597"/>
            <a:ext cx="10315576" cy="1528072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Засоби навантажувального тестування (тест навантаження з </a:t>
            </a:r>
            <a:r>
              <a:rPr lang="uk-UA" b="1" dirty="0" err="1"/>
              <a:t>Apache</a:t>
            </a:r>
            <a:r>
              <a:rPr lang="uk-UA" b="1" dirty="0"/>
              <a:t> </a:t>
            </a:r>
            <a:r>
              <a:rPr lang="uk-UA" b="1" dirty="0" err="1"/>
              <a:t>JMeter</a:t>
            </a:r>
            <a:r>
              <a:rPr lang="uk-UA" b="1" dirty="0"/>
              <a:t>).</a:t>
            </a:r>
            <a:br>
              <a:rPr lang="ru-UA" dirty="0"/>
            </a:b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817E47-35A2-4BB6-BCF3-8228CD77B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6511" y="2316577"/>
            <a:ext cx="9931263" cy="1655762"/>
          </a:xfrm>
        </p:spPr>
        <p:txBody>
          <a:bodyPr>
            <a:noAutofit/>
          </a:bodyPr>
          <a:lstStyle/>
          <a:p>
            <a:r>
              <a:rPr lang="uk-UA" b="1" dirty="0">
                <a:solidFill>
                  <a:schemeClr val="tx1"/>
                </a:solidFill>
              </a:rPr>
              <a:t>Мета роботи: </a:t>
            </a:r>
            <a:r>
              <a:rPr lang="uk-UA" dirty="0">
                <a:solidFill>
                  <a:schemeClr val="tx1"/>
                </a:solidFill>
              </a:rPr>
              <a:t>навчитися проводити тестування </a:t>
            </a:r>
            <a:r>
              <a:rPr lang="uk-UA" dirty="0" err="1">
                <a:solidFill>
                  <a:schemeClr val="tx1"/>
                </a:solidFill>
              </a:rPr>
              <a:t>наванаження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uk-UA" b="1" dirty="0" err="1">
                <a:solidFill>
                  <a:schemeClr val="tx1"/>
                </a:solidFill>
              </a:rPr>
              <a:t>JMeter</a:t>
            </a:r>
            <a:r>
              <a:rPr lang="uk-UA" b="1" dirty="0">
                <a:solidFill>
                  <a:schemeClr val="tx1"/>
                </a:solidFill>
              </a:rPr>
              <a:t>. </a:t>
            </a:r>
            <a:endParaRPr lang="ru-UA" dirty="0">
              <a:solidFill>
                <a:schemeClr val="tx1"/>
              </a:solidFill>
            </a:endParaRPr>
          </a:p>
          <a:p>
            <a:r>
              <a:rPr lang="uk-UA" dirty="0" err="1">
                <a:solidFill>
                  <a:schemeClr val="tx1"/>
                </a:solidFill>
              </a:rPr>
              <a:t>JMeter</a:t>
            </a:r>
            <a:r>
              <a:rPr lang="uk-UA" dirty="0">
                <a:solidFill>
                  <a:schemeClr val="tx1"/>
                </a:solidFill>
              </a:rPr>
              <a:t> є дуже потужним інструментом навантажувального тестування з можливістю створення великої кількості запитів одночасно завдяки паралельній роботі на декількох комп’ютерах. Підтримує плагіни, за допомогою яких можна значно розширити функціонал. Завантажити </a:t>
            </a:r>
            <a:r>
              <a:rPr lang="uk-UA" dirty="0" err="1">
                <a:solidFill>
                  <a:schemeClr val="tx1"/>
                </a:solidFill>
              </a:rPr>
              <a:t>JMeter</a:t>
            </a:r>
            <a:r>
              <a:rPr lang="uk-UA" dirty="0">
                <a:solidFill>
                  <a:schemeClr val="tx1"/>
                </a:solidFill>
              </a:rPr>
              <a:t> можна за посиланням з </a:t>
            </a:r>
            <a:r>
              <a:rPr lang="uk-UA" dirty="0">
                <a:solidFill>
                  <a:schemeClr val="tx1"/>
                </a:solidFill>
                <a:hlinkClick r:id="rId2" tooltip="офіційного сайту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офіційного сайту</a:t>
            </a:r>
            <a:r>
              <a:rPr lang="uk-UA" dirty="0">
                <a:solidFill>
                  <a:schemeClr val="tx1"/>
                </a:solidFill>
              </a:rPr>
              <a:t> (http://jmeter.apache.org/download_jmeter.cgi), для запуску потрібно розпакувати і запустити \</a:t>
            </a:r>
            <a:r>
              <a:rPr lang="uk-UA" dirty="0" err="1">
                <a:solidFill>
                  <a:schemeClr val="tx1"/>
                </a:solidFill>
              </a:rPr>
              <a:t>bin</a:t>
            </a:r>
            <a:r>
              <a:rPr lang="uk-UA" dirty="0">
                <a:solidFill>
                  <a:schemeClr val="tx1"/>
                </a:solidFill>
              </a:rPr>
              <a:t>\</a:t>
            </a:r>
            <a:r>
              <a:rPr lang="uk-UA" dirty="0" err="1">
                <a:solidFill>
                  <a:schemeClr val="tx1"/>
                </a:solidFill>
              </a:rPr>
              <a:t>jmeter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UA" dirty="0">
              <a:solidFill>
                <a:schemeClr val="tx1"/>
              </a:solidFill>
            </a:endParaRPr>
          </a:p>
          <a:p>
            <a:endParaRPr lang="ru-UA" dirty="0">
              <a:solidFill>
                <a:schemeClr val="tx1"/>
              </a:solidFill>
            </a:endParaRPr>
          </a:p>
          <a:p>
            <a:endParaRPr lang="ru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04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AC989-9ECD-4414-8B57-2365EBCD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2000" dirty="0" err="1"/>
              <a:t>додамо</a:t>
            </a:r>
            <a:r>
              <a:rPr lang="uk-UA" sz="2000" dirty="0"/>
              <a:t> елементи для перегляду результатів </a:t>
            </a:r>
            <a:r>
              <a:rPr lang="uk-UA" sz="2000" b="1" dirty="0" err="1"/>
              <a:t>Summary</a:t>
            </a:r>
            <a:r>
              <a:rPr lang="uk-UA" sz="2000" b="1" dirty="0"/>
              <a:t> </a:t>
            </a:r>
            <a:r>
              <a:rPr lang="uk-UA" sz="2000" b="1" dirty="0" err="1"/>
              <a:t>Report</a:t>
            </a:r>
            <a:r>
              <a:rPr lang="uk-UA" sz="2000" dirty="0"/>
              <a:t> (</a:t>
            </a:r>
            <a:r>
              <a:rPr lang="uk-UA" sz="2000" dirty="0" err="1"/>
              <a:t>Thread</a:t>
            </a:r>
            <a:r>
              <a:rPr lang="uk-UA" sz="2000" dirty="0"/>
              <a:t> </a:t>
            </a:r>
            <a:r>
              <a:rPr lang="uk-UA" sz="2000" dirty="0" err="1"/>
              <a:t>Group</a:t>
            </a:r>
            <a:r>
              <a:rPr lang="uk-UA" sz="2000" dirty="0"/>
              <a:t> – </a:t>
            </a:r>
            <a:r>
              <a:rPr lang="uk-UA" sz="2000" dirty="0" err="1"/>
              <a:t>Add</a:t>
            </a:r>
            <a:r>
              <a:rPr lang="uk-UA" sz="2000" dirty="0"/>
              <a:t> – </a:t>
            </a:r>
            <a:r>
              <a:rPr lang="uk-UA" sz="2000" dirty="0" err="1"/>
              <a:t>Listener</a:t>
            </a:r>
            <a:r>
              <a:rPr lang="uk-UA" sz="2000" dirty="0"/>
              <a:t> – </a:t>
            </a:r>
            <a:r>
              <a:rPr lang="uk-UA" sz="2000" dirty="0" err="1"/>
              <a:t>Summary</a:t>
            </a:r>
            <a:r>
              <a:rPr lang="uk-UA" sz="2000" dirty="0"/>
              <a:t> </a:t>
            </a:r>
            <a:r>
              <a:rPr lang="uk-UA" sz="2000" dirty="0" err="1"/>
              <a:t>Report</a:t>
            </a:r>
            <a:r>
              <a:rPr lang="uk-UA" sz="2000" dirty="0"/>
              <a:t>) і </a:t>
            </a:r>
            <a:r>
              <a:rPr lang="uk-UA" sz="2000" b="1" dirty="0" err="1"/>
              <a:t>Graph</a:t>
            </a:r>
            <a:r>
              <a:rPr lang="uk-UA" sz="2000" b="1" dirty="0"/>
              <a:t> </a:t>
            </a:r>
            <a:r>
              <a:rPr lang="uk-UA" sz="2000" b="1" dirty="0" err="1"/>
              <a:t>Results</a:t>
            </a:r>
            <a:r>
              <a:rPr lang="uk-UA" sz="2000" dirty="0"/>
              <a:t> (</a:t>
            </a:r>
            <a:r>
              <a:rPr lang="uk-UA" sz="2000" dirty="0" err="1"/>
              <a:t>Thread</a:t>
            </a:r>
            <a:r>
              <a:rPr lang="uk-UA" sz="2000" dirty="0"/>
              <a:t> </a:t>
            </a:r>
            <a:r>
              <a:rPr lang="uk-UA" sz="2000" dirty="0" err="1"/>
              <a:t>Group</a:t>
            </a:r>
            <a:r>
              <a:rPr lang="uk-UA" sz="2000" dirty="0"/>
              <a:t> – </a:t>
            </a:r>
            <a:r>
              <a:rPr lang="uk-UA" sz="2000" dirty="0" err="1"/>
              <a:t>Add</a:t>
            </a:r>
            <a:r>
              <a:rPr lang="uk-UA" sz="2000" dirty="0"/>
              <a:t> – </a:t>
            </a:r>
            <a:r>
              <a:rPr lang="uk-UA" sz="2000" dirty="0" err="1"/>
              <a:t>Listener</a:t>
            </a:r>
            <a:r>
              <a:rPr lang="uk-UA" sz="2000" dirty="0"/>
              <a:t> – </a:t>
            </a:r>
            <a:r>
              <a:rPr lang="uk-UA" sz="2000" dirty="0" err="1"/>
              <a:t>Graph</a:t>
            </a:r>
            <a:r>
              <a:rPr lang="uk-UA" sz="2000" dirty="0"/>
              <a:t> </a:t>
            </a:r>
            <a:r>
              <a:rPr lang="uk-UA" sz="2000" dirty="0" err="1"/>
              <a:t>Results</a:t>
            </a:r>
            <a:r>
              <a:rPr lang="uk-UA" sz="2000" dirty="0"/>
              <a:t>).</a:t>
            </a:r>
            <a:br>
              <a:rPr lang="ru-UA" sz="2000" dirty="0"/>
            </a:br>
            <a:r>
              <a:rPr lang="uk-UA" sz="2000" dirty="0"/>
              <a:t>Перейдемо до </a:t>
            </a:r>
            <a:r>
              <a:rPr lang="uk-UA" sz="2000" dirty="0" err="1"/>
              <a:t>Thread</a:t>
            </a:r>
            <a:r>
              <a:rPr lang="uk-UA" sz="2000" dirty="0"/>
              <a:t> </a:t>
            </a:r>
            <a:r>
              <a:rPr lang="uk-UA" sz="2000" dirty="0" err="1"/>
              <a:t>Group</a:t>
            </a:r>
            <a:r>
              <a:rPr lang="uk-UA" sz="2000" dirty="0"/>
              <a:t>. Виберемо кількість потоків (користувачів) – 5, час приєднання нового користувача встановимо значення 10 (секунд), а в кількість циклів поставимо значення 50.</a:t>
            </a:r>
            <a:br>
              <a:rPr lang="ru-UA" sz="2000" dirty="0"/>
            </a:br>
            <a:endParaRPr lang="ru-UA" sz="20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8351F49-D750-4737-ADF1-A4D992A26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598" y="2097087"/>
            <a:ext cx="7594750" cy="435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5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005EB9E3-1554-4BDD-BB3C-79D23F785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296" y="945389"/>
            <a:ext cx="9554817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Перед кожним запуском необхідно виконати наступні дії:</a:t>
            </a:r>
            <a:endParaRPr kumimoji="0" lang="uk-UA" altLang="ru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Ctrl</a:t>
            </a:r>
            <a:r>
              <a:rPr kumimoji="0" lang="uk-UA" altLang="ru-U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-S</a:t>
            </a:r>
            <a:r>
              <a:rPr kumimoji="0" lang="uk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для збереження</a:t>
            </a:r>
            <a:endParaRPr kumimoji="0" lang="uk-UA" altLang="ru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Ctrl</a:t>
            </a:r>
            <a:r>
              <a:rPr kumimoji="0" lang="uk-UA" altLang="ru-U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-E</a:t>
            </a:r>
            <a:r>
              <a:rPr kumimoji="0" lang="uk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для очищення минулих результатів</a:t>
            </a:r>
            <a:endParaRPr kumimoji="0" lang="uk-UA" altLang="ru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Ctrl</a:t>
            </a:r>
            <a:r>
              <a:rPr kumimoji="0" lang="uk-UA" altLang="ru-U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-R</a:t>
            </a:r>
            <a:r>
              <a:rPr kumimoji="0" lang="uk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власне, для запуску (також можна використовувати кнопку </a:t>
            </a:r>
            <a:r>
              <a:rPr kumimoji="0" lang="uk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Run</a:t>
            </a:r>
            <a:r>
              <a:rPr kumimoji="0" lang="uk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r>
              <a:rPr kumimoji="0" lang="uk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Start</a:t>
            </a:r>
            <a:r>
              <a:rPr kumimoji="0" lang="uk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kumimoji="0" lang="uk-UA" altLang="ru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ru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70BB8B9C-4504-4C86-BDE8-535844C7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63B5A11-7C1B-402F-9729-D9D3B335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77" y="2059917"/>
            <a:ext cx="7779028" cy="44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7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A9414-8440-43FA-BEB1-A1C94714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2F1833A-020D-43B8-B4C9-120360266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330" y="1931436"/>
            <a:ext cx="8925001" cy="430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2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BA77C-477D-4801-83B1-A92EDB9F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C19E5C0-C245-4DF7-BA9E-C778C1C42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798" y="1798914"/>
            <a:ext cx="9438384" cy="44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6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DB1EC-8A33-4EE8-A189-FD8FE66C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4832FF7-00BB-49BA-BBC1-43CF0B088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683" y="1658144"/>
            <a:ext cx="9691783" cy="446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7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1CA22-2F92-41AE-B7E7-D7BB997B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4640DB7-306F-4508-9F84-977F39DC0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78428"/>
            <a:ext cx="9579596" cy="45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3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1851B-6CF1-4762-A6AE-48467CB0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2" y="1"/>
            <a:ext cx="4187687" cy="6029738"/>
          </a:xfrm>
        </p:spPr>
        <p:txBody>
          <a:bodyPr>
            <a:normAutofit/>
          </a:bodyPr>
          <a:lstStyle/>
          <a:p>
            <a:r>
              <a:rPr lang="uk-UA" sz="1600" dirty="0"/>
              <a:t>Запустивши програму, ліворуч бачимо 2 пункти – </a:t>
            </a:r>
            <a:r>
              <a:rPr lang="uk-UA" sz="1600" dirty="0" err="1"/>
              <a:t>Test</a:t>
            </a:r>
            <a:r>
              <a:rPr lang="uk-UA" sz="1600" dirty="0"/>
              <a:t> </a:t>
            </a:r>
            <a:r>
              <a:rPr lang="uk-UA" sz="1600" dirty="0" err="1"/>
              <a:t>Plan</a:t>
            </a:r>
            <a:r>
              <a:rPr lang="uk-UA" sz="1600" dirty="0"/>
              <a:t> і </a:t>
            </a:r>
            <a:r>
              <a:rPr lang="uk-UA" sz="1600" dirty="0" err="1"/>
              <a:t>WorkBench</a:t>
            </a:r>
            <a:r>
              <a:rPr lang="uk-UA" sz="1600" dirty="0"/>
              <a:t>. </a:t>
            </a:r>
            <a:r>
              <a:rPr lang="uk-UA" sz="1600" dirty="0" err="1"/>
              <a:t>Додамо</a:t>
            </a:r>
            <a:r>
              <a:rPr lang="uk-UA" sz="1600" dirty="0"/>
              <a:t> </a:t>
            </a:r>
            <a:r>
              <a:rPr lang="uk-UA" sz="1600" dirty="0" err="1"/>
              <a:t>Thread</a:t>
            </a:r>
            <a:r>
              <a:rPr lang="uk-UA" sz="1600" dirty="0"/>
              <a:t> </a:t>
            </a:r>
            <a:r>
              <a:rPr lang="uk-UA" sz="1600" dirty="0" err="1"/>
              <a:t>Group</a:t>
            </a:r>
            <a:r>
              <a:rPr lang="uk-UA" sz="1600" dirty="0"/>
              <a:t> в </a:t>
            </a:r>
            <a:r>
              <a:rPr lang="uk-UA" sz="1600" dirty="0" err="1"/>
              <a:t>Test</a:t>
            </a:r>
            <a:r>
              <a:rPr lang="uk-UA" sz="1600" dirty="0"/>
              <a:t> </a:t>
            </a:r>
            <a:r>
              <a:rPr lang="uk-UA" sz="1600" dirty="0" err="1"/>
              <a:t>plan</a:t>
            </a:r>
            <a:r>
              <a:rPr lang="uk-UA" sz="1600" dirty="0"/>
              <a:t>, що дозволить керувати потоками (тобто, симулювати </a:t>
            </a:r>
            <a:r>
              <a:rPr lang="uk-UA" sz="1600" dirty="0" err="1"/>
              <a:t>кроситувачів</a:t>
            </a:r>
            <a:r>
              <a:rPr lang="uk-UA" sz="1600" dirty="0"/>
              <a:t>). Для цього потрібно натиснути правою клавішею на </a:t>
            </a:r>
            <a:r>
              <a:rPr lang="uk-UA" sz="1600" dirty="0" err="1"/>
              <a:t>Test</a:t>
            </a:r>
            <a:r>
              <a:rPr lang="uk-UA" sz="1600" dirty="0"/>
              <a:t> </a:t>
            </a:r>
            <a:r>
              <a:rPr lang="uk-UA" sz="1600" dirty="0" err="1"/>
              <a:t>plan</a:t>
            </a:r>
            <a:r>
              <a:rPr lang="uk-UA" sz="1600" dirty="0"/>
              <a:t> – </a:t>
            </a:r>
            <a:r>
              <a:rPr lang="uk-UA" sz="1600" dirty="0" err="1"/>
              <a:t>Add</a:t>
            </a:r>
            <a:r>
              <a:rPr lang="uk-UA" sz="1600" dirty="0"/>
              <a:t> – </a:t>
            </a:r>
            <a:r>
              <a:rPr lang="uk-UA" sz="1600" dirty="0" err="1"/>
              <a:t>Threads</a:t>
            </a:r>
            <a:r>
              <a:rPr lang="uk-UA" sz="1600" dirty="0"/>
              <a:t> (</a:t>
            </a:r>
            <a:r>
              <a:rPr lang="uk-UA" sz="1600" dirty="0" err="1"/>
              <a:t>Users</a:t>
            </a:r>
            <a:r>
              <a:rPr lang="uk-UA" sz="1600" dirty="0"/>
              <a:t>) – </a:t>
            </a:r>
            <a:r>
              <a:rPr lang="uk-UA" sz="1600" dirty="0" err="1"/>
              <a:t>Thread</a:t>
            </a:r>
            <a:r>
              <a:rPr lang="uk-UA" sz="1600" dirty="0"/>
              <a:t> </a:t>
            </a:r>
            <a:r>
              <a:rPr lang="uk-UA" sz="1600" dirty="0" err="1"/>
              <a:t>group</a:t>
            </a:r>
            <a:endParaRPr lang="ru-UA" sz="1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4CA8A5-07A4-478E-8D48-25F34C64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983" y="1577009"/>
            <a:ext cx="7174949" cy="401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0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F25C4-2B81-4C0E-A139-90CD2E77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2800" dirty="0" err="1"/>
              <a:t>Додамо</a:t>
            </a:r>
            <a:r>
              <a:rPr lang="uk-UA" sz="2800" dirty="0"/>
              <a:t> </a:t>
            </a:r>
            <a:r>
              <a:rPr lang="uk-UA" sz="2800" b="1" dirty="0"/>
              <a:t>HTTP </a:t>
            </a:r>
            <a:r>
              <a:rPr lang="uk-UA" sz="2800" b="1" dirty="0" err="1"/>
              <a:t>Request</a:t>
            </a:r>
            <a:r>
              <a:rPr lang="uk-UA" sz="2800" b="1" dirty="0"/>
              <a:t> </a:t>
            </a:r>
            <a:r>
              <a:rPr lang="uk-UA" sz="2800" b="1" dirty="0" err="1"/>
              <a:t>Defaults</a:t>
            </a:r>
            <a:r>
              <a:rPr lang="uk-UA" sz="2800" dirty="0"/>
              <a:t>, який призначений для налаштування запиту для тестування. Зробити це можна, натиснувши правою кнопкою миші по </a:t>
            </a:r>
            <a:r>
              <a:rPr lang="uk-UA" sz="2800" dirty="0" err="1"/>
              <a:t>Thread</a:t>
            </a:r>
            <a:r>
              <a:rPr lang="uk-UA" sz="2800" dirty="0"/>
              <a:t> </a:t>
            </a:r>
            <a:r>
              <a:rPr lang="uk-UA" sz="2800" dirty="0" err="1"/>
              <a:t>Group</a:t>
            </a:r>
            <a:r>
              <a:rPr lang="uk-UA" sz="2800" dirty="0"/>
              <a:t> і обравши </a:t>
            </a:r>
            <a:r>
              <a:rPr lang="uk-UA" sz="2800" dirty="0" err="1"/>
              <a:t>Add</a:t>
            </a:r>
            <a:r>
              <a:rPr lang="uk-UA" sz="2800" dirty="0"/>
              <a:t> – </a:t>
            </a:r>
            <a:r>
              <a:rPr lang="uk-UA" sz="2800" dirty="0" err="1"/>
              <a:t>Config</a:t>
            </a:r>
            <a:r>
              <a:rPr lang="uk-UA" sz="2800" dirty="0"/>
              <a:t> </a:t>
            </a:r>
            <a:r>
              <a:rPr lang="uk-UA" sz="2800" dirty="0" err="1"/>
              <a:t>Element</a:t>
            </a:r>
            <a:r>
              <a:rPr lang="uk-UA" sz="2800" dirty="0"/>
              <a:t> – HTTP </a:t>
            </a:r>
            <a:r>
              <a:rPr lang="uk-UA" sz="2800" dirty="0" err="1"/>
              <a:t>Request</a:t>
            </a:r>
            <a:r>
              <a:rPr lang="uk-UA" sz="2800" dirty="0"/>
              <a:t> </a:t>
            </a:r>
            <a:r>
              <a:rPr lang="uk-UA" sz="2800" dirty="0" err="1"/>
              <a:t>Defaults</a:t>
            </a:r>
            <a:r>
              <a:rPr lang="uk-UA" sz="2800" dirty="0"/>
              <a:t>.</a:t>
            </a:r>
            <a:br>
              <a:rPr lang="ru-UA" sz="2800" dirty="0"/>
            </a:br>
            <a:endParaRPr lang="ru-UA" sz="28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A40DB2B-FF77-4D1B-8ECD-A013BAF02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1801" y="2609436"/>
            <a:ext cx="3682601" cy="238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5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9B1A9-DF65-425F-8704-A61C740E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 елементі HTTP </a:t>
            </a:r>
            <a:r>
              <a:rPr lang="uk-UA" dirty="0" err="1"/>
              <a:t>Request</a:t>
            </a:r>
            <a:r>
              <a:rPr lang="uk-UA" dirty="0"/>
              <a:t> </a:t>
            </a:r>
            <a:r>
              <a:rPr lang="uk-UA" dirty="0" err="1"/>
              <a:t>Defaults</a:t>
            </a:r>
            <a:r>
              <a:rPr lang="uk-UA" dirty="0"/>
              <a:t> в поле Server </a:t>
            </a:r>
            <a:r>
              <a:rPr lang="uk-UA" dirty="0" err="1"/>
              <a:t>name</a:t>
            </a:r>
            <a:r>
              <a:rPr lang="uk-UA" dirty="0"/>
              <a:t> введемо адресу </a:t>
            </a:r>
            <a:r>
              <a:rPr lang="uk-UA" dirty="0" err="1"/>
              <a:t>сайта</a:t>
            </a:r>
            <a:r>
              <a:rPr lang="uk-UA" dirty="0"/>
              <a:t>, який збираємось тестувати. </a:t>
            </a:r>
            <a:br>
              <a:rPr lang="ru-UA" dirty="0"/>
            </a:b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391648E-64C3-4FB1-A4A6-AFAD9BFA6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2424143"/>
            <a:ext cx="9906000" cy="30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0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749F5-F960-4F0A-AD35-64E790E2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400" dirty="0" err="1"/>
              <a:t>Теперь</a:t>
            </a:r>
            <a:r>
              <a:rPr lang="uk-UA" sz="2400" dirty="0"/>
              <a:t> необхідно додати </a:t>
            </a:r>
            <a:r>
              <a:rPr lang="uk-UA" sz="2400" b="1" dirty="0" err="1"/>
              <a:t>Recording</a:t>
            </a:r>
            <a:r>
              <a:rPr lang="uk-UA" sz="2400" b="1" dirty="0"/>
              <a:t> </a:t>
            </a:r>
            <a:r>
              <a:rPr lang="uk-UA" sz="2400" b="1" dirty="0" err="1"/>
              <a:t>Controller</a:t>
            </a:r>
            <a:r>
              <a:rPr lang="uk-UA" sz="2400" dirty="0"/>
              <a:t>, що буде записувати наші дії для подальшого відтворення (</a:t>
            </a:r>
            <a:r>
              <a:rPr lang="uk-UA" sz="2400" dirty="0" err="1"/>
              <a:t>Thread</a:t>
            </a:r>
            <a:r>
              <a:rPr lang="uk-UA" sz="2400" dirty="0"/>
              <a:t> </a:t>
            </a:r>
            <a:r>
              <a:rPr lang="uk-UA" sz="2400" dirty="0" err="1"/>
              <a:t>Group</a:t>
            </a:r>
            <a:r>
              <a:rPr lang="uk-UA" sz="2400" dirty="0"/>
              <a:t> – </a:t>
            </a:r>
            <a:r>
              <a:rPr lang="uk-UA" sz="2400" dirty="0" err="1"/>
              <a:t>Add</a:t>
            </a:r>
            <a:r>
              <a:rPr lang="uk-UA" sz="2400" dirty="0"/>
              <a:t> – </a:t>
            </a:r>
            <a:r>
              <a:rPr lang="uk-UA" sz="2400" dirty="0" err="1"/>
              <a:t>Logic</a:t>
            </a:r>
            <a:r>
              <a:rPr lang="uk-UA" sz="2400" dirty="0"/>
              <a:t> </a:t>
            </a:r>
            <a:r>
              <a:rPr lang="uk-UA" sz="2400" dirty="0" err="1"/>
              <a:t>Controller</a:t>
            </a:r>
            <a:r>
              <a:rPr lang="uk-UA" sz="2400" dirty="0"/>
              <a:t> – </a:t>
            </a:r>
            <a:r>
              <a:rPr lang="uk-UA" sz="2400" dirty="0" err="1"/>
              <a:t>Recording</a:t>
            </a:r>
            <a:r>
              <a:rPr lang="uk-UA" sz="2400" dirty="0"/>
              <a:t> </a:t>
            </a:r>
            <a:r>
              <a:rPr lang="uk-UA" sz="2400" dirty="0" err="1"/>
              <a:t>Controller</a:t>
            </a:r>
            <a:r>
              <a:rPr lang="uk-UA" sz="2400" dirty="0"/>
              <a:t>)</a:t>
            </a:r>
            <a:br>
              <a:rPr lang="ru-UA" sz="2400" dirty="0"/>
            </a:br>
            <a:endParaRPr lang="ru-UA" sz="24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BAE28CD-8661-4380-881F-968449E67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10126762" cy="181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6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AA577-CBE8-432E-BA1A-5FA42B90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048" y="223091"/>
            <a:ext cx="9905998" cy="1478570"/>
          </a:xfrm>
        </p:spPr>
        <p:txBody>
          <a:bodyPr/>
          <a:lstStyle/>
          <a:p>
            <a:r>
              <a:rPr lang="uk-UA" dirty="0" err="1"/>
              <a:t>додамо</a:t>
            </a:r>
            <a:r>
              <a:rPr lang="uk-UA" dirty="0"/>
              <a:t> </a:t>
            </a:r>
            <a:r>
              <a:rPr lang="uk-UA" b="1" dirty="0"/>
              <a:t>HTTP(S) </a:t>
            </a:r>
            <a:r>
              <a:rPr lang="uk-UA" b="1" dirty="0" err="1"/>
              <a:t>Test</a:t>
            </a:r>
            <a:r>
              <a:rPr lang="uk-UA" b="1" dirty="0"/>
              <a:t> </a:t>
            </a:r>
            <a:r>
              <a:rPr lang="uk-UA" b="1" dirty="0" err="1"/>
              <a:t>Script</a:t>
            </a:r>
            <a:r>
              <a:rPr lang="uk-UA" b="1" dirty="0"/>
              <a:t> </a:t>
            </a:r>
            <a:r>
              <a:rPr lang="uk-UA" b="1" dirty="0" err="1"/>
              <a:t>Recorder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B081BD-49D1-4A41-9565-49B936CDE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28" y="1555887"/>
            <a:ext cx="8972010" cy="38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0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560EB-8DBA-4735-B934-2100039C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2400" dirty="0" err="1"/>
              <a:t>Додамо</a:t>
            </a:r>
            <a:r>
              <a:rPr lang="uk-UA" sz="2400" dirty="0"/>
              <a:t> відображення наших результатів запису (HTTP(S) </a:t>
            </a:r>
            <a:r>
              <a:rPr lang="uk-UA" sz="2400" dirty="0" err="1"/>
              <a:t>Test</a:t>
            </a:r>
            <a:r>
              <a:rPr lang="uk-UA" sz="2400" dirty="0"/>
              <a:t> </a:t>
            </a:r>
            <a:r>
              <a:rPr lang="uk-UA" sz="2400" dirty="0" err="1"/>
              <a:t>Script</a:t>
            </a:r>
            <a:r>
              <a:rPr lang="uk-UA" sz="2400" dirty="0"/>
              <a:t> </a:t>
            </a:r>
            <a:r>
              <a:rPr lang="uk-UA" sz="2400" dirty="0" err="1"/>
              <a:t>Recorder</a:t>
            </a:r>
            <a:r>
              <a:rPr lang="uk-UA" sz="2400" dirty="0"/>
              <a:t> – </a:t>
            </a:r>
            <a:r>
              <a:rPr lang="uk-UA" sz="2400" dirty="0" err="1"/>
              <a:t>Add</a:t>
            </a:r>
            <a:r>
              <a:rPr lang="uk-UA" sz="2400" dirty="0"/>
              <a:t> – </a:t>
            </a:r>
            <a:r>
              <a:rPr lang="uk-UA" sz="2400" dirty="0" err="1"/>
              <a:t>Listener</a:t>
            </a:r>
            <a:r>
              <a:rPr lang="uk-UA" sz="2400" dirty="0"/>
              <a:t> – </a:t>
            </a:r>
            <a:r>
              <a:rPr lang="uk-UA" sz="2400" dirty="0" err="1"/>
              <a:t>View</a:t>
            </a:r>
            <a:r>
              <a:rPr lang="uk-UA" sz="2400" dirty="0"/>
              <a:t> </a:t>
            </a:r>
            <a:r>
              <a:rPr lang="uk-UA" sz="2400" dirty="0" err="1"/>
              <a:t>Results</a:t>
            </a:r>
            <a:r>
              <a:rPr lang="uk-UA" sz="2400" dirty="0"/>
              <a:t> </a:t>
            </a:r>
            <a:r>
              <a:rPr lang="uk-UA" sz="2400" dirty="0" err="1"/>
              <a:t>Tree</a:t>
            </a:r>
            <a:r>
              <a:rPr lang="uk-UA" sz="2400" dirty="0"/>
              <a:t>)</a:t>
            </a:r>
            <a:br>
              <a:rPr lang="ru-UA" sz="2400" dirty="0"/>
            </a:br>
            <a:r>
              <a:rPr lang="uk-UA" sz="2400" dirty="0"/>
              <a:t>Повернемося до HTTP(S) </a:t>
            </a:r>
            <a:r>
              <a:rPr lang="uk-UA" sz="2400" dirty="0" err="1"/>
              <a:t>Test</a:t>
            </a:r>
            <a:r>
              <a:rPr lang="uk-UA" sz="2400" dirty="0"/>
              <a:t> </a:t>
            </a:r>
            <a:r>
              <a:rPr lang="uk-UA" sz="2400" dirty="0" err="1"/>
              <a:t>Script</a:t>
            </a:r>
            <a:r>
              <a:rPr lang="uk-UA" sz="2400" dirty="0"/>
              <a:t> </a:t>
            </a:r>
            <a:r>
              <a:rPr lang="uk-UA" sz="2400" dirty="0" err="1"/>
              <a:t>Recorder</a:t>
            </a:r>
            <a:r>
              <a:rPr lang="uk-UA" sz="2400" dirty="0"/>
              <a:t> і натиснемо кнопку </a:t>
            </a:r>
            <a:r>
              <a:rPr lang="uk-UA" sz="2400" dirty="0" err="1"/>
              <a:t>Start</a:t>
            </a:r>
            <a:r>
              <a:rPr lang="uk-UA" sz="2400" dirty="0"/>
              <a:t> унизу. Цим ми почнемо запис наших дій в браузері.</a:t>
            </a:r>
            <a:br>
              <a:rPr lang="ru-UA" sz="2400" dirty="0"/>
            </a:br>
            <a:endParaRPr lang="ru-UA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142AC1-55E2-4975-BE56-AE55AFEEA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619" y="2255319"/>
            <a:ext cx="10007019" cy="349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4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52982-D16A-48F7-A102-CF4DC3AD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2800" dirty="0"/>
              <a:t>Тепер необхідно налаштувати браузер для роботи з </a:t>
            </a:r>
            <a:r>
              <a:rPr lang="uk-UA" sz="2800" dirty="0" err="1"/>
              <a:t>Apache</a:t>
            </a:r>
            <a:r>
              <a:rPr lang="uk-UA" sz="2800" dirty="0"/>
              <a:t> </a:t>
            </a:r>
            <a:r>
              <a:rPr lang="uk-UA" sz="2800" dirty="0" err="1"/>
              <a:t>JMeter</a:t>
            </a:r>
            <a:r>
              <a:rPr lang="uk-UA" sz="2800" dirty="0"/>
              <a:t>. Для цього відкриваємо браузер (в моєму випадку це </a:t>
            </a:r>
            <a:r>
              <a:rPr lang="uk-UA" sz="2800" dirty="0" err="1"/>
              <a:t>Mozilla</a:t>
            </a:r>
            <a:r>
              <a:rPr lang="uk-UA" sz="2800" dirty="0"/>
              <a:t> </a:t>
            </a:r>
            <a:r>
              <a:rPr lang="uk-UA" sz="2800" dirty="0" err="1"/>
              <a:t>Firefox</a:t>
            </a:r>
            <a:r>
              <a:rPr lang="uk-UA" sz="2800" dirty="0"/>
              <a:t>) і обираємо налаштування. Тут потрібно відкрити налаштування мережі.</a:t>
            </a:r>
            <a:br>
              <a:rPr lang="ru-UA" sz="2800" dirty="0"/>
            </a:br>
            <a:endParaRPr lang="ru-UA" sz="28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264A378-F2A9-4526-89BE-8A651BB71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66950"/>
            <a:ext cx="9796061" cy="310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2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FFD23-4DC5-4F9B-97C8-53217102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Нарешті ми можемо розпочати запис. Для цього в браузері перейдемо на сайт  і виконаємо певну активність (попереходимо між сторінками, </a:t>
            </a:r>
            <a:r>
              <a:rPr lang="uk-UA" sz="2400" dirty="0" err="1"/>
              <a:t>поклікаємо</a:t>
            </a:r>
            <a:r>
              <a:rPr lang="uk-UA" sz="2400" dirty="0"/>
              <a:t> на різні кнопки тощо). </a:t>
            </a:r>
            <a:endParaRPr lang="ru-UA" sz="24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7AC3A76-AB0A-470F-A5F6-DF76E52C8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927" y="2131221"/>
            <a:ext cx="6906360" cy="433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73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66</TotalTime>
  <Words>131</Words>
  <Application>Microsoft Office PowerPoint</Application>
  <PresentationFormat>Широкоэкранный</PresentationFormat>
  <Paragraphs>20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Tw Cen MT</vt:lpstr>
      <vt:lpstr>Контур</vt:lpstr>
      <vt:lpstr>Засоби навантажувального тестування (тест навантаження з Apache JMeter). </vt:lpstr>
      <vt:lpstr>Запустивши програму, ліворуч бачимо 2 пункти – Test Plan і WorkBench. Додамо Thread Group в Test plan, що дозволить керувати потоками (тобто, симулювати кроситувачів). Для цього потрібно натиснути правою клавішею на Test plan – Add – Threads (Users) – Thread group</vt:lpstr>
      <vt:lpstr>Додамо HTTP Request Defaults, який призначений для налаштування запиту для тестування. Зробити це можна, натиснувши правою кнопкою миші по Thread Group і обравши Add – Config Element – HTTP Request Defaults. </vt:lpstr>
      <vt:lpstr>В елементі HTTP Request Defaults в поле Server name введемо адресу сайта, який збираємось тестувати.  </vt:lpstr>
      <vt:lpstr>Теперь необхідно додати Recording Controller, що буде записувати наші дії для подальшого відтворення (Thread Group – Add – Logic Controller – Recording Controller) </vt:lpstr>
      <vt:lpstr>додамо HTTP(S) Test Script Recorder</vt:lpstr>
      <vt:lpstr>Додамо відображення наших результатів запису (HTTP(S) Test Script Recorder – Add – Listener – View Results Tree) Повернемося до HTTP(S) Test Script Recorder і натиснемо кнопку Start унизу. Цим ми почнемо запис наших дій в браузері. </vt:lpstr>
      <vt:lpstr>Тепер необхідно налаштувати браузер для роботи з Apache JMeter. Для цього відкриваємо браузер (в моєму випадку це Mozilla Firefox) і обираємо налаштування. Тут потрібно відкрити налаштування мережі. </vt:lpstr>
      <vt:lpstr>Нарешті ми можемо розпочати запис. Для цього в браузері перейдемо на сайт  і виконаємо певну активність (попереходимо між сторінками, поклікаємо на різні кнопки тощо). </vt:lpstr>
      <vt:lpstr>додамо елементи для перегляду результатів Summary Report (Thread Group – Add – Listener – Summary Report) і Graph Results (Thread Group – Add – Listener – Graph Results). Перейдемо до Thread Group. Виберемо кількість потоків (користувачів) – 5, час приєднання нового користувача встановимо значення 10 (секунд), а в кількість циклів поставимо значення 50. </vt:lpstr>
      <vt:lpstr>Презентация PowerPoint</vt:lpstr>
      <vt:lpstr>Результат</vt:lpstr>
      <vt:lpstr>Результат</vt:lpstr>
      <vt:lpstr>Результат</vt:lpstr>
      <vt:lpstr>Результат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Засоби навантажувального тестування (тест навантаження з Apache JMeter).</dc:title>
  <dc:creator>Dubovskii</dc:creator>
  <cp:lastModifiedBy>Dubovskii</cp:lastModifiedBy>
  <cp:revision>5</cp:revision>
  <dcterms:created xsi:type="dcterms:W3CDTF">2019-05-21T10:55:18Z</dcterms:created>
  <dcterms:modified xsi:type="dcterms:W3CDTF">2019-05-21T12:01:18Z</dcterms:modified>
</cp:coreProperties>
</file>