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8513D-EC5F-42E0-807E-094E4D5E9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Тестування простого предмету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8034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3A1FF-1FCB-451A-BB29-34E19BED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670" y="1391477"/>
            <a:ext cx="4439478" cy="314739"/>
          </a:xfrm>
        </p:spPr>
        <p:txBody>
          <a:bodyPr>
            <a:normAutofit fontScale="90000"/>
          </a:bodyPr>
          <a:lstStyle/>
          <a:p>
            <a:r>
              <a:rPr lang="uk-UA" dirty="0"/>
              <a:t>Для тестування було обрано звичайну чашку, з якої п’ють </a:t>
            </a:r>
            <a:r>
              <a:rPr lang="uk-UA" dirty="0" err="1"/>
              <a:t>чай,каву</a:t>
            </a:r>
            <a:r>
              <a:rPr lang="uk-UA" dirty="0"/>
              <a:t> та інші напої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42E1AE-EC70-4691-AF29-683992EBB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102" y="1548846"/>
            <a:ext cx="3472898" cy="463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2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0F7E9-A8AB-47D3-87E1-553454F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954157"/>
          </a:xfrm>
        </p:spPr>
        <p:txBody>
          <a:bodyPr/>
          <a:lstStyle/>
          <a:p>
            <a:r>
              <a:rPr lang="uk-UA" dirty="0"/>
              <a:t>Зовнішній вигляд 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54DF32-5B61-4000-B3A4-87D1DD18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663854"/>
            <a:ext cx="8915399" cy="1555864"/>
          </a:xfrm>
        </p:spPr>
        <p:txBody>
          <a:bodyPr/>
          <a:lstStyle/>
          <a:p>
            <a:r>
              <a:rPr lang="uk-UA" dirty="0"/>
              <a:t>Невелика посудина з </a:t>
            </a:r>
            <a:r>
              <a:rPr lang="uk-UA" dirty="0" err="1"/>
              <a:t>вушком.Виготовлена</a:t>
            </a:r>
            <a:r>
              <a:rPr lang="uk-UA" dirty="0"/>
              <a:t> з </a:t>
            </a:r>
            <a:r>
              <a:rPr lang="uk-UA" dirty="0" err="1"/>
              <a:t>порцеляни.Чашка</a:t>
            </a:r>
            <a:r>
              <a:rPr lang="uk-UA" dirty="0"/>
              <a:t> фіолетового кольору з білими </a:t>
            </a:r>
            <a:r>
              <a:rPr lang="uk-UA" dirty="0" err="1"/>
              <a:t>цяточками.Всередині</a:t>
            </a:r>
            <a:r>
              <a:rPr lang="uk-UA" dirty="0"/>
              <a:t> білого кольору. Чашка використовується для повсякденного чаювання</a:t>
            </a:r>
            <a:endParaRPr lang="ru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38D3F9-C09A-4C5C-8767-E4319F353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299" y="2902715"/>
            <a:ext cx="2671901" cy="33456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B74A84-D7E9-4F9D-A240-B98FB99F0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524" y="2902715"/>
            <a:ext cx="2509264" cy="33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8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437A3-89ED-4130-B02A-904C9B399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9874" y="99601"/>
            <a:ext cx="8915399" cy="854737"/>
          </a:xfrm>
        </p:spPr>
        <p:txBody>
          <a:bodyPr>
            <a:normAutofit fontScale="90000"/>
          </a:bodyPr>
          <a:lstStyle/>
          <a:p>
            <a:r>
              <a:rPr lang="uk-UA" dirty="0"/>
              <a:t>Функції чашки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13432E-8657-4B76-9F5B-897BCC391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3683" y="2478157"/>
            <a:ext cx="8915399" cy="139792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/>
              <a:t>Вміщати</a:t>
            </a:r>
            <a:r>
              <a:rPr lang="ru-RU" sz="3200" dirty="0"/>
              <a:t> </a:t>
            </a:r>
            <a:r>
              <a:rPr lang="ru-RU" sz="3200" dirty="0" err="1"/>
              <a:t>напої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/>
              <a:t>Пити</a:t>
            </a:r>
            <a:r>
              <a:rPr lang="ru-RU" sz="3200" dirty="0"/>
              <a:t> з </a:t>
            </a:r>
            <a:r>
              <a:rPr lang="ru-RU" sz="3200" dirty="0" err="1"/>
              <a:t>неї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/>
              <a:t>Переносити</a:t>
            </a:r>
            <a:r>
              <a:rPr lang="ru-RU" sz="3200" dirty="0"/>
              <a:t> </a:t>
            </a:r>
            <a:r>
              <a:rPr lang="ru-RU" sz="3200" dirty="0" err="1"/>
              <a:t>напої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3200" dirty="0"/>
              <a:t>Гріти напої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E9396F-D29E-4C60-A83A-E0D48760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573" y="1802667"/>
            <a:ext cx="3110120" cy="41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7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E9910-3937-488F-A0F1-DE0FAA98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Функція</a:t>
            </a:r>
            <a:r>
              <a:rPr lang="en-US" dirty="0"/>
              <a:t>: </a:t>
            </a:r>
            <a:r>
              <a:rPr lang="uk-UA" dirty="0"/>
              <a:t>вміщати напої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62821-61AF-4145-B30C-86BCAF7E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1" y="1563128"/>
            <a:ext cx="3564835" cy="2875722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1.Налиємо холодної води</a:t>
            </a:r>
          </a:p>
          <a:p>
            <a:pPr marL="0" indent="0">
              <a:buNone/>
            </a:pPr>
            <a:r>
              <a:rPr lang="uk-UA" dirty="0"/>
              <a:t>Як ми бачимо чашка не </a:t>
            </a:r>
            <a:r>
              <a:rPr lang="uk-UA" dirty="0" err="1"/>
              <a:t>протікає,вода</a:t>
            </a:r>
            <a:r>
              <a:rPr lang="uk-UA" dirty="0"/>
              <a:t> </a:t>
            </a:r>
            <a:r>
              <a:rPr lang="uk-UA" dirty="0" err="1"/>
              <a:t>всередині,можна</a:t>
            </a:r>
            <a:r>
              <a:rPr lang="uk-UA" dirty="0"/>
              <a:t> пити.</a:t>
            </a:r>
          </a:p>
          <a:p>
            <a:pPr marL="0" indent="0">
              <a:buNone/>
            </a:pPr>
            <a:r>
              <a:rPr lang="uk-UA" dirty="0"/>
              <a:t>      2.Налиємо гарячої води.</a:t>
            </a:r>
          </a:p>
          <a:p>
            <a:pPr marL="0" indent="0">
              <a:buNone/>
            </a:pPr>
            <a:r>
              <a:rPr lang="uk-UA" dirty="0" err="1"/>
              <a:t>Бачимо,що</a:t>
            </a:r>
            <a:r>
              <a:rPr lang="uk-UA" dirty="0"/>
              <a:t> кип’яток </a:t>
            </a:r>
            <a:r>
              <a:rPr lang="uk-UA" dirty="0" err="1"/>
              <a:t>всередині,не</a:t>
            </a:r>
            <a:r>
              <a:rPr lang="uk-UA" dirty="0"/>
              <a:t> тріснула.</a:t>
            </a:r>
          </a:p>
          <a:p>
            <a:pPr marL="0" indent="0">
              <a:buNone/>
            </a:pPr>
            <a:r>
              <a:rPr lang="uk-UA" dirty="0"/>
              <a:t>Крім того </a:t>
            </a:r>
            <a:r>
              <a:rPr lang="uk-UA" dirty="0" err="1"/>
              <a:t>перевірено,що</a:t>
            </a:r>
            <a:r>
              <a:rPr lang="uk-UA" dirty="0"/>
              <a:t> чашка впоралась з перепадом температур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4E83D6-1BF8-45BA-92FD-C356BBD22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096" y="1563128"/>
            <a:ext cx="3503072" cy="46707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7FC2B7-3A4C-43EB-A390-A99ED348A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733" y="1581664"/>
            <a:ext cx="3475267" cy="46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3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ABA3B-DC89-4125-BE94-9B13684C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84313"/>
            <a:ext cx="8915399" cy="1555864"/>
          </a:xfrm>
        </p:spPr>
        <p:txBody>
          <a:bodyPr/>
          <a:lstStyle/>
          <a:p>
            <a:r>
              <a:rPr lang="uk-UA" dirty="0"/>
              <a:t>Функції</a:t>
            </a:r>
            <a:r>
              <a:rPr lang="en-US" dirty="0"/>
              <a:t>:</a:t>
            </a:r>
            <a:r>
              <a:rPr lang="uk-UA" dirty="0"/>
              <a:t> пити з чашки та перенесення чашки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5A6146-DC15-44B0-9746-E9B4EFDF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0186" y="1584342"/>
            <a:ext cx="8915399" cy="1555864"/>
          </a:xfrm>
        </p:spPr>
        <p:txBody>
          <a:bodyPr/>
          <a:lstStyle/>
          <a:p>
            <a:r>
              <a:rPr lang="uk-UA" dirty="0"/>
              <a:t>Чашку можна взяти за </a:t>
            </a:r>
            <a:r>
              <a:rPr lang="en-US" dirty="0"/>
              <a:t>“</a:t>
            </a:r>
            <a:r>
              <a:rPr lang="ru-RU" dirty="0" err="1"/>
              <a:t>вушко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uk-UA" dirty="0"/>
              <a:t>і пити з неї </a:t>
            </a:r>
            <a:r>
              <a:rPr lang="uk-UA" dirty="0" err="1"/>
              <a:t>напої.Чашку</a:t>
            </a:r>
            <a:r>
              <a:rPr lang="uk-UA" dirty="0"/>
              <a:t> зручно переносити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3C0A87-CD6F-4A07-A00F-B126B15AF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39" y="2597298"/>
            <a:ext cx="3122592" cy="41634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1F3106-160F-4D8C-AC12-0CA9A4BE0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484" y="2597299"/>
            <a:ext cx="3122592" cy="41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7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8912F-0405-46D3-8D4C-8A275BBF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298713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Можливість підігріву в </a:t>
            </a:r>
            <a:r>
              <a:rPr lang="uk-UA" dirty="0" err="1"/>
              <a:t>мікорхвильовці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B31FA7-10EB-4250-92FF-1A8B26C92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08313"/>
            <a:ext cx="8915399" cy="1020417"/>
          </a:xfrm>
        </p:spPr>
        <p:txBody>
          <a:bodyPr/>
          <a:lstStyle/>
          <a:p>
            <a:r>
              <a:rPr lang="uk-UA" dirty="0" err="1"/>
              <a:t>Перевірено,що</a:t>
            </a:r>
            <a:r>
              <a:rPr lang="uk-UA" dirty="0"/>
              <a:t> напій який знаходиться в чашці можна підігріти в </a:t>
            </a:r>
            <a:r>
              <a:rPr lang="uk-UA" dirty="0" err="1"/>
              <a:t>мікрохвильовці.Час</a:t>
            </a:r>
            <a:r>
              <a:rPr lang="uk-UA" dirty="0"/>
              <a:t> підігріву - 30 секунд при середній потужності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21A63D-7E75-4EB0-AAEC-3FD12CC86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903" y="3083176"/>
            <a:ext cx="5022575" cy="37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5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2E65C-44E6-495B-B357-7CF7B8E8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927652"/>
          </a:xfrm>
        </p:spPr>
        <p:txBody>
          <a:bodyPr/>
          <a:lstStyle/>
          <a:p>
            <a:pPr algn="ctr"/>
            <a:r>
              <a:rPr lang="uk-UA" dirty="0"/>
              <a:t>Миття посуду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E113D2-35F1-4397-B793-BF2B4E1DA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392724"/>
            <a:ext cx="3308005" cy="3067171"/>
          </a:xfrm>
        </p:spPr>
        <p:txBody>
          <a:bodyPr>
            <a:normAutofit/>
          </a:bodyPr>
          <a:lstStyle/>
          <a:p>
            <a:r>
              <a:rPr lang="uk-UA" sz="2800" dirty="0" err="1"/>
              <a:t>Перевірено,що</a:t>
            </a:r>
            <a:r>
              <a:rPr lang="uk-UA" sz="2800" dirty="0"/>
              <a:t> чашку легко помити за допомогою губки</a:t>
            </a:r>
            <a:endParaRPr lang="ru-UA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1E9FC4-5DD8-47EA-BF24-9170C3C5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075" y="2187731"/>
            <a:ext cx="3144622" cy="43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5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B762D-5B2D-4BA9-B46E-0C177735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166191"/>
          </a:xfrm>
        </p:spPr>
        <p:txBody>
          <a:bodyPr/>
          <a:lstStyle/>
          <a:p>
            <a:r>
              <a:rPr lang="uk-UA" dirty="0"/>
              <a:t>Висновок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31DEB7-5C24-433A-8FC9-E4D3BED6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868557"/>
            <a:ext cx="8915399" cy="4492486"/>
          </a:xfrm>
        </p:spPr>
        <p:txBody>
          <a:bodyPr>
            <a:normAutofit/>
          </a:bodyPr>
          <a:lstStyle/>
          <a:p>
            <a:r>
              <a:rPr lang="uk-UA" dirty="0"/>
              <a:t>Після всіх проведених тестів можна дійти до </a:t>
            </a:r>
            <a:r>
              <a:rPr lang="uk-UA" dirty="0" err="1"/>
              <a:t>висновку,що</a:t>
            </a:r>
            <a:r>
              <a:rPr lang="uk-UA" dirty="0"/>
              <a:t> чашка виконує основні необхідні функції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Вміщає напої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Зручність перенесення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Зручність пиття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Можливість підігріву в </a:t>
            </a:r>
            <a:r>
              <a:rPr lang="uk-UA" dirty="0" err="1"/>
              <a:t>мікрохвильовці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Зручність миття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43463725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194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Легкий дым</vt:lpstr>
      <vt:lpstr>Тестування простого предмету</vt:lpstr>
      <vt:lpstr>Для тестування було обрано звичайну чашку, з якої п’ють чай,каву та інші напої</vt:lpstr>
      <vt:lpstr>Зовнішній вигляд </vt:lpstr>
      <vt:lpstr>Функції чашки</vt:lpstr>
      <vt:lpstr>Функція: вміщати напої</vt:lpstr>
      <vt:lpstr>Функції: пити з чашки та перенесення чашки</vt:lpstr>
      <vt:lpstr>Можливість підігріву в мікорхвильовці</vt:lpstr>
      <vt:lpstr>Миття посуду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простого предмету</dc:title>
  <dc:creator>Dubovskii</dc:creator>
  <cp:lastModifiedBy>Dubovskii</cp:lastModifiedBy>
  <cp:revision>10</cp:revision>
  <dcterms:created xsi:type="dcterms:W3CDTF">2019-03-14T07:52:23Z</dcterms:created>
  <dcterms:modified xsi:type="dcterms:W3CDTF">2019-03-29T11:26:35Z</dcterms:modified>
</cp:coreProperties>
</file>