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testingchallenges.thetestingmap.org/index.php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2F7182-4075-4109-B2D8-E660993C4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Тестування</a:t>
            </a:r>
            <a:r>
              <a:rPr lang="ru-RU" dirty="0"/>
              <a:t> текстового поля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6D403D9-E3B3-4D7D-93D7-1D4AAEDC4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781231" y="6172200"/>
            <a:ext cx="8689976" cy="1371599"/>
          </a:xfrm>
        </p:spPr>
        <p:txBody>
          <a:bodyPr/>
          <a:lstStyle/>
          <a:p>
            <a:r>
              <a:rPr lang="ru-RU" dirty="0" err="1"/>
              <a:t>Дубовський</a:t>
            </a:r>
            <a:r>
              <a:rPr lang="ru-RU" dirty="0"/>
              <a:t> М.В.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92119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58F931-064F-4DA8-AE24-856CA0F94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5184" y="372738"/>
            <a:ext cx="4458719" cy="3926308"/>
          </a:xfrm>
        </p:spPr>
        <p:txBody>
          <a:bodyPr>
            <a:normAutofit fontScale="90000"/>
          </a:bodyPr>
          <a:lstStyle/>
          <a:p>
            <a:r>
              <a:rPr lang="ru-RU" sz="2800" dirty="0" err="1"/>
              <a:t>Тестування</a:t>
            </a:r>
            <a:r>
              <a:rPr lang="ru-RU" sz="2800" dirty="0"/>
              <a:t> проводиться на веб-</a:t>
            </a:r>
            <a:r>
              <a:rPr lang="ru-RU" sz="2800" dirty="0" err="1"/>
              <a:t>сайті</a:t>
            </a:r>
            <a:br>
              <a:rPr lang="ru-RU" sz="2800" dirty="0"/>
            </a:br>
            <a:r>
              <a:rPr lang="ru-RU" sz="2800" dirty="0"/>
              <a:t>http://testingchallenges.thetestingmap.org/index.php, а </a:t>
            </a:r>
            <a:r>
              <a:rPr lang="ru-RU" sz="2800" dirty="0" err="1"/>
              <a:t>його</a:t>
            </a:r>
            <a:r>
              <a:rPr lang="ru-RU" sz="2800" dirty="0"/>
              <a:t> метою</a:t>
            </a:r>
            <a:br>
              <a:rPr lang="ru-RU" sz="2800" dirty="0"/>
            </a:br>
            <a:r>
              <a:rPr lang="ru-RU" sz="2800" dirty="0" err="1"/>
              <a:t>перевірка</a:t>
            </a:r>
            <a:r>
              <a:rPr lang="ru-RU" sz="2800" dirty="0"/>
              <a:t> </a:t>
            </a:r>
            <a:r>
              <a:rPr lang="ru-RU" sz="2800" dirty="0" err="1"/>
              <a:t>навичок</a:t>
            </a:r>
            <a:r>
              <a:rPr lang="ru-RU" sz="2800" dirty="0"/>
              <a:t> та </a:t>
            </a:r>
            <a:r>
              <a:rPr lang="ru-RU" sz="2800" dirty="0" err="1"/>
              <a:t>здібностей</a:t>
            </a:r>
            <a:r>
              <a:rPr lang="ru-RU" sz="2800" dirty="0"/>
              <a:t> </a:t>
            </a:r>
            <a:r>
              <a:rPr lang="ru-RU" sz="2800" dirty="0" err="1"/>
              <a:t>майбутнього</a:t>
            </a:r>
            <a:r>
              <a:rPr lang="ru-RU" sz="2800" dirty="0"/>
              <a:t> </a:t>
            </a:r>
            <a:r>
              <a:rPr lang="ru-RU" sz="2800" dirty="0" err="1"/>
              <a:t>тестувальника</a:t>
            </a:r>
            <a:r>
              <a:rPr lang="ru-RU" sz="2800" dirty="0"/>
              <a:t>.</a:t>
            </a:r>
            <a:endParaRPr lang="ru-UA" sz="2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16A0B49-C245-48F9-8E4B-A4CBCA4D6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373" y="1309404"/>
            <a:ext cx="4837088" cy="480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605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B4BBA34-29D3-4A96-8B39-D27C786FE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49" y="1023510"/>
            <a:ext cx="3494521" cy="229289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ED2093D-90B4-4B69-ABC8-CCA8520D7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337" y="1187283"/>
            <a:ext cx="3131024" cy="241006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DAC2A89-7929-4B7B-890D-2B6D0CABE1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7040" y="1133475"/>
            <a:ext cx="2886075" cy="22955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0F81DBF-2FF9-4F8E-80DA-D23BFE8B3F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062" y="4057650"/>
            <a:ext cx="3009900" cy="24003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350A3ED-9A0E-4801-BE93-772DA43385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1669" y="4005262"/>
            <a:ext cx="2762250" cy="2505075"/>
          </a:xfrm>
          <a:prstGeom prst="rect">
            <a:avLst/>
          </a:prstGeom>
        </p:spPr>
      </p:pic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267F15B2-4891-4B55-BD86-79F50867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849" y="103727"/>
            <a:ext cx="10364451" cy="919784"/>
          </a:xfrm>
        </p:spPr>
        <p:txBody>
          <a:bodyPr/>
          <a:lstStyle/>
          <a:p>
            <a:r>
              <a:rPr lang="ru-RU" dirty="0" err="1"/>
              <a:t>Тестування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729289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EB7413-F1B5-4AC0-A56D-6C12C19C3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309" y="0"/>
            <a:ext cx="10364451" cy="678019"/>
          </a:xfrm>
        </p:spPr>
        <p:txBody>
          <a:bodyPr/>
          <a:lstStyle/>
          <a:p>
            <a:r>
              <a:rPr lang="ru-RU" dirty="0" err="1"/>
              <a:t>ТестуВання</a:t>
            </a:r>
            <a:endParaRPr lang="ru-UA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1F3AC91-B352-4444-B3B6-78050C161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309" y="921153"/>
            <a:ext cx="2857500" cy="269557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00DBC07-23F2-422D-BE60-638016ED5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656" y="715247"/>
            <a:ext cx="3019425" cy="30099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D182B7A-7922-4799-A5C1-C993DB7836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1928" y="1083078"/>
            <a:ext cx="2876550" cy="28479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10D7157-A39C-4EF4-8D97-DA74F8AB02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784" y="3762375"/>
            <a:ext cx="2867025" cy="30956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B9BE853-B832-41E7-AE9F-C350715364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7164" y="3762375"/>
            <a:ext cx="2678729" cy="310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720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708166-3B6B-4969-BA34-9245E2EE6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01682"/>
            <a:ext cx="10364451" cy="574179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Тестування</a:t>
            </a:r>
            <a:endParaRPr lang="ru-UA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293EFC0-33D9-4A91-92EC-582DECEBD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594" y="921855"/>
            <a:ext cx="2800350" cy="336232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B0D2F07-88DE-4B61-8006-7A0647D3B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72" y="4299793"/>
            <a:ext cx="5322498" cy="239835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7EA471E-29E3-41B0-86C6-D50E6D021F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074" y="798030"/>
            <a:ext cx="2638425" cy="34861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8527FFB-D510-4F92-B3BD-63F4A91180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7232" y="1173854"/>
            <a:ext cx="2499069" cy="335515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4FE8A9D-B0DC-4853-AF49-8562DA8C47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47157" y="1468239"/>
            <a:ext cx="2499070" cy="337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540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538AB0-53D1-4ED7-9870-E16C72187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54692"/>
            <a:ext cx="10364451" cy="560926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Тестування</a:t>
            </a:r>
            <a:endParaRPr lang="ru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5140FFB-B48E-4ECF-B6CD-A6DC5D7EC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042" y="906738"/>
            <a:ext cx="6429375" cy="21621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645C26-072C-449D-B679-BAA3DDB3A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042" y="2664708"/>
            <a:ext cx="6381750" cy="40386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7DC4D0E-C8CF-477B-BF25-43E4B09CF4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5373" y="1283583"/>
            <a:ext cx="3242852" cy="393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96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EF52D7-EBD1-4033-A111-E9846E295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540" y="114935"/>
            <a:ext cx="10364451" cy="733205"/>
          </a:xfrm>
        </p:spPr>
        <p:txBody>
          <a:bodyPr/>
          <a:lstStyle/>
          <a:p>
            <a:r>
              <a:rPr lang="ru-RU" dirty="0" err="1"/>
              <a:t>Тестування</a:t>
            </a:r>
            <a:endParaRPr lang="ru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B02C581-AE06-44BF-83D4-F33F2DB54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978" y="894857"/>
            <a:ext cx="5532042" cy="184401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5B38D4D-7322-427B-B94E-254EEEB88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624" y="3287862"/>
            <a:ext cx="2952750" cy="16668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234886C-B666-405A-9EC2-EE841D6AF2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738" y="894857"/>
            <a:ext cx="4786731" cy="232779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717AE66-D68F-4FC0-9BC7-847EE8942A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8402" y="3287862"/>
            <a:ext cx="2742146" cy="315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95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13EEA-3702-4163-9BE0-D08657DFB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82" y="-1904666"/>
            <a:ext cx="10364452" cy="2511835"/>
          </a:xfrm>
        </p:spPr>
        <p:txBody>
          <a:bodyPr/>
          <a:lstStyle/>
          <a:p>
            <a:r>
              <a:rPr lang="ru-RU" dirty="0" err="1"/>
              <a:t>Висновок</a:t>
            </a:r>
            <a:endParaRPr lang="ru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698EAC5-D58B-4B8D-9248-FB2FC0E3A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475" y="1339090"/>
            <a:ext cx="3829050" cy="4524375"/>
          </a:xfrm>
          <a:prstGeom prst="rect">
            <a:avLst/>
          </a:prstGeom>
        </p:spPr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68903184-4CCA-4844-83B1-FBCA881BF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8331" y="1455307"/>
            <a:ext cx="4837669" cy="3686537"/>
          </a:xfrm>
        </p:spPr>
        <p:txBody>
          <a:bodyPr/>
          <a:lstStyle/>
          <a:p>
            <a:r>
              <a:rPr lang="ru-RU" dirty="0"/>
              <a:t>Я </a:t>
            </a:r>
            <a:r>
              <a:rPr lang="ru-RU" dirty="0" err="1"/>
              <a:t>усп</a:t>
            </a:r>
            <a:r>
              <a:rPr lang="uk-UA" dirty="0" err="1"/>
              <a:t>ішно</a:t>
            </a:r>
            <a:r>
              <a:rPr lang="uk-UA" dirty="0"/>
              <a:t> провів тестування текстового поля на сайті </a:t>
            </a:r>
            <a:r>
              <a:rPr lang="en-US" dirty="0">
                <a:hlinkClick r:id="rId3"/>
              </a:rPr>
              <a:t>http://testingchallenges.thetestingmap.org/index.php</a:t>
            </a:r>
            <a:endParaRPr lang="uk-UA" dirty="0"/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996301605"/>
      </p:ext>
    </p:extLst>
  </p:cSld>
  <p:clrMapOvr>
    <a:masterClrMapping/>
  </p:clrMapOvr>
</p:sld>
</file>

<file path=ppt/theme/theme1.xml><?xml version="1.0" encoding="utf-8"?>
<a:theme xmlns:a="http://schemas.openxmlformats.org/drawingml/2006/main" name="Капля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TM04033925[[fn=Капля]]</Template>
  <TotalTime>40</TotalTime>
  <Words>38</Words>
  <Application>Microsoft Office PowerPoint</Application>
  <PresentationFormat>Широкоэкранный</PresentationFormat>
  <Paragraphs>10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Tw Cen MT</vt:lpstr>
      <vt:lpstr>Капля</vt:lpstr>
      <vt:lpstr>Тестування текстового поля</vt:lpstr>
      <vt:lpstr>Тестування проводиться на веб-сайті http://testingchallenges.thetestingmap.org/index.php, а його метою перевірка навичок та здібностей майбутнього тестувальника.</vt:lpstr>
      <vt:lpstr>Тестування</vt:lpstr>
      <vt:lpstr>ТестуВання</vt:lpstr>
      <vt:lpstr>Тестування</vt:lpstr>
      <vt:lpstr>Тестування</vt:lpstr>
      <vt:lpstr>Тестування</vt:lpstr>
      <vt:lpstr>Висновок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Тестування текстового поля</dc:title>
  <dc:creator>Dubovskii</dc:creator>
  <cp:lastModifiedBy>Dubovskii</cp:lastModifiedBy>
  <cp:revision>5</cp:revision>
  <dcterms:created xsi:type="dcterms:W3CDTF">2019-03-15T06:28:25Z</dcterms:created>
  <dcterms:modified xsi:type="dcterms:W3CDTF">2019-03-15T07:09:07Z</dcterms:modified>
</cp:coreProperties>
</file>